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256" r:id="rId2"/>
    <p:sldId id="266" r:id="rId3"/>
    <p:sldId id="267" r:id="rId4"/>
    <p:sldId id="268" r:id="rId5"/>
    <p:sldId id="269" r:id="rId6"/>
    <p:sldId id="270" r:id="rId7"/>
    <p:sldId id="324" r:id="rId8"/>
    <p:sldId id="325" r:id="rId9"/>
    <p:sldId id="326" r:id="rId10"/>
    <p:sldId id="327" r:id="rId11"/>
    <p:sldId id="328" r:id="rId12"/>
    <p:sldId id="329" r:id="rId13"/>
    <p:sldId id="330" r:id="rId14"/>
    <p:sldId id="331" r:id="rId15"/>
    <p:sldId id="332" r:id="rId16"/>
    <p:sldId id="334" r:id="rId17"/>
    <p:sldId id="333" r:id="rId18"/>
    <p:sldId id="335" r:id="rId19"/>
    <p:sldId id="336" r:id="rId20"/>
    <p:sldId id="337" r:id="rId21"/>
    <p:sldId id="338" r:id="rId22"/>
    <p:sldId id="339" r:id="rId23"/>
    <p:sldId id="340" r:id="rId24"/>
    <p:sldId id="341" r:id="rId25"/>
    <p:sldId id="342" r:id="rId26"/>
    <p:sldId id="344" r:id="rId27"/>
    <p:sldId id="345" r:id="rId28"/>
    <p:sldId id="262" r:id="rId29"/>
    <p:sldId id="263" r:id="rId30"/>
    <p:sldId id="346" r:id="rId31"/>
    <p:sldId id="347" r:id="rId32"/>
    <p:sldId id="348" r:id="rId33"/>
    <p:sldId id="349" r:id="rId34"/>
    <p:sldId id="264" r:id="rId35"/>
    <p:sldId id="351" r:id="rId36"/>
    <p:sldId id="350"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75" r:id="rId61"/>
    <p:sldId id="376" r:id="rId62"/>
    <p:sldId id="377" r:id="rId63"/>
    <p:sldId id="379" r:id="rId64"/>
    <p:sldId id="380" r:id="rId65"/>
    <p:sldId id="381" r:id="rId66"/>
    <p:sldId id="382" r:id="rId67"/>
    <p:sldId id="383" r:id="rId68"/>
    <p:sldId id="384" r:id="rId69"/>
    <p:sldId id="385" r:id="rId70"/>
    <p:sldId id="386" r:id="rId71"/>
    <p:sldId id="387" r:id="rId72"/>
    <p:sldId id="388" r:id="rId73"/>
    <p:sldId id="389" r:id="rId74"/>
    <p:sldId id="391" r:id="rId75"/>
    <p:sldId id="390" r:id="rId76"/>
    <p:sldId id="258" r:id="rId77"/>
    <p:sldId id="260" r:id="rId78"/>
    <p:sldId id="257" r:id="rId79"/>
    <p:sldId id="261" r:id="rId80"/>
    <p:sldId id="259" r:id="rId81"/>
    <p:sldId id="271" r:id="rId82"/>
    <p:sldId id="272" r:id="rId83"/>
    <p:sldId id="273" r:id="rId84"/>
    <p:sldId id="274" r:id="rId85"/>
    <p:sldId id="275" r:id="rId86"/>
    <p:sldId id="276" r:id="rId87"/>
    <p:sldId id="277" r:id="rId88"/>
    <p:sldId id="278" r:id="rId89"/>
    <p:sldId id="279" r:id="rId90"/>
    <p:sldId id="280" r:id="rId91"/>
    <p:sldId id="281" r:id="rId92"/>
    <p:sldId id="282" r:id="rId93"/>
    <p:sldId id="283" r:id="rId94"/>
    <p:sldId id="284" r:id="rId95"/>
    <p:sldId id="285" r:id="rId96"/>
    <p:sldId id="286" r:id="rId97"/>
    <p:sldId id="287" r:id="rId98"/>
    <p:sldId id="288" r:id="rId99"/>
    <p:sldId id="290" r:id="rId100"/>
    <p:sldId id="291" r:id="rId101"/>
    <p:sldId id="292" r:id="rId102"/>
    <p:sldId id="293" r:id="rId103"/>
    <p:sldId id="294" r:id="rId104"/>
    <p:sldId id="295" r:id="rId105"/>
    <p:sldId id="296" r:id="rId106"/>
    <p:sldId id="297" r:id="rId107"/>
    <p:sldId id="298" r:id="rId108"/>
    <p:sldId id="299" r:id="rId109"/>
    <p:sldId id="300" r:id="rId110"/>
    <p:sldId id="301" r:id="rId111"/>
    <p:sldId id="302" r:id="rId112"/>
    <p:sldId id="303" r:id="rId113"/>
    <p:sldId id="304" r:id="rId114"/>
    <p:sldId id="305" r:id="rId115"/>
    <p:sldId id="306" r:id="rId116"/>
    <p:sldId id="307" r:id="rId117"/>
    <p:sldId id="308" r:id="rId118"/>
    <p:sldId id="309" r:id="rId119"/>
    <p:sldId id="310" r:id="rId120"/>
    <p:sldId id="311" r:id="rId121"/>
    <p:sldId id="312" r:id="rId122"/>
    <p:sldId id="313" r:id="rId123"/>
    <p:sldId id="314" r:id="rId124"/>
    <p:sldId id="315" r:id="rId125"/>
    <p:sldId id="316" r:id="rId126"/>
    <p:sldId id="318" r:id="rId127"/>
    <p:sldId id="319" r:id="rId128"/>
    <p:sldId id="320" r:id="rId129"/>
    <p:sldId id="321" r:id="rId130"/>
    <p:sldId id="322" r:id="rId131"/>
    <p:sldId id="323"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435299-D468-4513-9EC8-3D6A6A4E2250}" v="277" dt="2020-07-12T16:27:19.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13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hunandan venkatesh" userId="0f29faf8312d62f3" providerId="LiveId" clId="{A2435299-D468-4513-9EC8-3D6A6A4E2250}"/>
    <pc:docChg chg="undo custSel addSld delSld modSld sldOrd">
      <pc:chgData name="Raghunandan venkatesh" userId="0f29faf8312d62f3" providerId="LiveId" clId="{A2435299-D468-4513-9EC8-3D6A6A4E2250}" dt="2020-07-12T16:27:30.994" v="12102" actId="1076"/>
      <pc:docMkLst>
        <pc:docMk/>
      </pc:docMkLst>
      <pc:sldChg chg="ord">
        <pc:chgData name="Raghunandan venkatesh" userId="0f29faf8312d62f3" providerId="LiveId" clId="{A2435299-D468-4513-9EC8-3D6A6A4E2250}" dt="2020-07-05T12:28:24.249" v="4450"/>
        <pc:sldMkLst>
          <pc:docMk/>
          <pc:sldMk cId="2857461626" sldId="257"/>
        </pc:sldMkLst>
      </pc:sldChg>
      <pc:sldChg chg="ord">
        <pc:chgData name="Raghunandan venkatesh" userId="0f29faf8312d62f3" providerId="LiveId" clId="{A2435299-D468-4513-9EC8-3D6A6A4E2250}" dt="2020-07-05T12:28:24.249" v="4450"/>
        <pc:sldMkLst>
          <pc:docMk/>
          <pc:sldMk cId="2051635704" sldId="258"/>
        </pc:sldMkLst>
      </pc:sldChg>
      <pc:sldChg chg="addSp delSp modSp mod">
        <pc:chgData name="Raghunandan venkatesh" userId="0f29faf8312d62f3" providerId="LiveId" clId="{A2435299-D468-4513-9EC8-3D6A6A4E2250}" dt="2020-07-04T03:35:35.420" v="3213" actId="1076"/>
        <pc:sldMkLst>
          <pc:docMk/>
          <pc:sldMk cId="1770348757" sldId="259"/>
        </pc:sldMkLst>
        <pc:spChg chg="mod">
          <ac:chgData name="Raghunandan venkatesh" userId="0f29faf8312d62f3" providerId="LiveId" clId="{A2435299-D468-4513-9EC8-3D6A6A4E2250}" dt="2020-07-04T03:27:34.339" v="3057" actId="14100"/>
          <ac:spMkLst>
            <pc:docMk/>
            <pc:sldMk cId="1770348757" sldId="259"/>
            <ac:spMk id="2" creationId="{293AF40C-1385-4E65-A1CA-645729B31491}"/>
          </ac:spMkLst>
        </pc:spChg>
        <pc:spChg chg="del">
          <ac:chgData name="Raghunandan venkatesh" userId="0f29faf8312d62f3" providerId="LiveId" clId="{A2435299-D468-4513-9EC8-3D6A6A4E2250}" dt="2020-07-04T03:27:27.152" v="3055" actId="478"/>
          <ac:spMkLst>
            <pc:docMk/>
            <pc:sldMk cId="1770348757" sldId="259"/>
            <ac:spMk id="3" creationId="{E5437F39-39DB-4E87-B4E5-2C511C40B462}"/>
          </ac:spMkLst>
        </pc:spChg>
        <pc:spChg chg="add del mod">
          <ac:chgData name="Raghunandan venkatesh" userId="0f29faf8312d62f3" providerId="LiveId" clId="{A2435299-D468-4513-9EC8-3D6A6A4E2250}" dt="2020-07-04T03:27:38.388" v="3059" actId="478"/>
          <ac:spMkLst>
            <pc:docMk/>
            <pc:sldMk cId="1770348757" sldId="259"/>
            <ac:spMk id="5" creationId="{2BCF7DD9-9DBC-4914-AD11-00ACFF22C8FC}"/>
          </ac:spMkLst>
        </pc:spChg>
        <pc:spChg chg="add mod">
          <ac:chgData name="Raghunandan venkatesh" userId="0f29faf8312d62f3" providerId="LiveId" clId="{A2435299-D468-4513-9EC8-3D6A6A4E2250}" dt="2020-07-04T03:30:36.043" v="3099" actId="1076"/>
          <ac:spMkLst>
            <pc:docMk/>
            <pc:sldMk cId="1770348757" sldId="259"/>
            <ac:spMk id="7" creationId="{E7735B8A-A6A8-448D-9AF4-00A57FE9BA59}"/>
          </ac:spMkLst>
        </pc:spChg>
        <pc:spChg chg="add del mod">
          <ac:chgData name="Raghunandan venkatesh" userId="0f29faf8312d62f3" providerId="LiveId" clId="{A2435299-D468-4513-9EC8-3D6A6A4E2250}" dt="2020-07-04T03:30:54.292" v="3104" actId="478"/>
          <ac:spMkLst>
            <pc:docMk/>
            <pc:sldMk cId="1770348757" sldId="259"/>
            <ac:spMk id="9" creationId="{13804E04-0C0B-455D-9E0C-A3CC2D20A3B4}"/>
          </ac:spMkLst>
        </pc:spChg>
        <pc:spChg chg="add mod">
          <ac:chgData name="Raghunandan venkatesh" userId="0f29faf8312d62f3" providerId="LiveId" clId="{A2435299-D468-4513-9EC8-3D6A6A4E2250}" dt="2020-07-04T03:35:35.420" v="3213" actId="1076"/>
          <ac:spMkLst>
            <pc:docMk/>
            <pc:sldMk cId="1770348757" sldId="259"/>
            <ac:spMk id="10" creationId="{2FBD59B8-C7CE-4926-A340-616B50DC5CE8}"/>
          </ac:spMkLst>
        </pc:spChg>
        <pc:picChg chg="add mod">
          <ac:chgData name="Raghunandan venkatesh" userId="0f29faf8312d62f3" providerId="LiveId" clId="{A2435299-D468-4513-9EC8-3D6A6A4E2250}" dt="2020-07-04T03:30:39.306" v="3100" actId="1076"/>
          <ac:picMkLst>
            <pc:docMk/>
            <pc:sldMk cId="1770348757" sldId="259"/>
            <ac:picMk id="6" creationId="{003222CF-F024-4E5B-9981-9C8E299AE01C}"/>
          </ac:picMkLst>
        </pc:picChg>
        <pc:picChg chg="add del mod">
          <ac:chgData name="Raghunandan venkatesh" userId="0f29faf8312d62f3" providerId="LiveId" clId="{A2435299-D468-4513-9EC8-3D6A6A4E2250}" dt="2020-07-04T03:30:53.027" v="3103" actId="478"/>
          <ac:picMkLst>
            <pc:docMk/>
            <pc:sldMk cId="1770348757" sldId="259"/>
            <ac:picMk id="8" creationId="{2889E977-55C0-4B93-927D-D03E28221A63}"/>
          </ac:picMkLst>
        </pc:picChg>
      </pc:sldChg>
      <pc:sldChg chg="ord">
        <pc:chgData name="Raghunandan venkatesh" userId="0f29faf8312d62f3" providerId="LiveId" clId="{A2435299-D468-4513-9EC8-3D6A6A4E2250}" dt="2020-07-12T04:22:56.262" v="8441"/>
        <pc:sldMkLst>
          <pc:docMk/>
          <pc:sldMk cId="1427162795" sldId="260"/>
        </pc:sldMkLst>
      </pc:sldChg>
      <pc:sldChg chg="addSp delSp modSp mod">
        <pc:chgData name="Raghunandan venkatesh" userId="0f29faf8312d62f3" providerId="LiveId" clId="{A2435299-D468-4513-9EC8-3D6A6A4E2250}" dt="2020-07-12T04:21:50.303" v="8439" actId="58"/>
        <pc:sldMkLst>
          <pc:docMk/>
          <pc:sldMk cId="2445172173" sldId="262"/>
        </pc:sldMkLst>
        <pc:spChg chg="mod">
          <ac:chgData name="Raghunandan venkatesh" userId="0f29faf8312d62f3" providerId="LiveId" clId="{A2435299-D468-4513-9EC8-3D6A6A4E2250}" dt="2020-07-12T04:21:10.655" v="8428" actId="20577"/>
          <ac:spMkLst>
            <pc:docMk/>
            <pc:sldMk cId="2445172173" sldId="262"/>
            <ac:spMk id="2" creationId="{EA42A73B-6B0D-4350-9ED3-FDB03E5C160C}"/>
          </ac:spMkLst>
        </pc:spChg>
        <pc:spChg chg="mod">
          <ac:chgData name="Raghunandan venkatesh" userId="0f29faf8312d62f3" providerId="LiveId" clId="{A2435299-D468-4513-9EC8-3D6A6A4E2250}" dt="2020-06-25T17:33:43.461" v="3" actId="1076"/>
          <ac:spMkLst>
            <pc:docMk/>
            <pc:sldMk cId="2445172173" sldId="262"/>
            <ac:spMk id="7" creationId="{9D08DA7D-D740-407C-B738-3F3F471C9AC0}"/>
          </ac:spMkLst>
        </pc:spChg>
        <pc:spChg chg="mod">
          <ac:chgData name="Raghunandan venkatesh" userId="0f29faf8312d62f3" providerId="LiveId" clId="{A2435299-D468-4513-9EC8-3D6A6A4E2250}" dt="2020-06-25T17:38:20.748" v="113" actId="13822"/>
          <ac:spMkLst>
            <pc:docMk/>
            <pc:sldMk cId="2445172173" sldId="262"/>
            <ac:spMk id="26" creationId="{AB666F38-7EEB-4E28-9997-C4E2B3757DE9}"/>
          </ac:spMkLst>
        </pc:spChg>
        <pc:spChg chg="mod">
          <ac:chgData name="Raghunandan venkatesh" userId="0f29faf8312d62f3" providerId="LiveId" clId="{A2435299-D468-4513-9EC8-3D6A6A4E2250}" dt="2020-06-25T17:38:18.470" v="112" actId="13822"/>
          <ac:spMkLst>
            <pc:docMk/>
            <pc:sldMk cId="2445172173" sldId="262"/>
            <ac:spMk id="29" creationId="{B8AC3E07-988D-4989-A489-20D192CED152}"/>
          </ac:spMkLst>
        </pc:spChg>
        <pc:spChg chg="add del">
          <ac:chgData name="Raghunandan venkatesh" userId="0f29faf8312d62f3" providerId="LiveId" clId="{A2435299-D468-4513-9EC8-3D6A6A4E2250}" dt="2020-06-25T17:33:23.374" v="1" actId="478"/>
          <ac:spMkLst>
            <pc:docMk/>
            <pc:sldMk cId="2445172173" sldId="262"/>
            <ac:spMk id="32" creationId="{B89A600F-EE89-4426-8240-B6C66E1C2995}"/>
          </ac:spMkLst>
        </pc:spChg>
        <pc:spChg chg="add mod">
          <ac:chgData name="Raghunandan venkatesh" userId="0f29faf8312d62f3" providerId="LiveId" clId="{A2435299-D468-4513-9EC8-3D6A6A4E2250}" dt="2020-06-25T17:39:45.743" v="124" actId="1076"/>
          <ac:spMkLst>
            <pc:docMk/>
            <pc:sldMk cId="2445172173" sldId="262"/>
            <ac:spMk id="33" creationId="{16F80AEC-734B-4B1D-85E8-D88C51BD7AA5}"/>
          </ac:spMkLst>
        </pc:spChg>
        <pc:spChg chg="add mod">
          <ac:chgData name="Raghunandan venkatesh" userId="0f29faf8312d62f3" providerId="LiveId" clId="{A2435299-D468-4513-9EC8-3D6A6A4E2250}" dt="2020-06-25T17:39:45.743" v="124" actId="1076"/>
          <ac:spMkLst>
            <pc:docMk/>
            <pc:sldMk cId="2445172173" sldId="262"/>
            <ac:spMk id="34" creationId="{9E05159F-DAD2-4726-9943-7D36D9C93BC4}"/>
          </ac:spMkLst>
        </pc:spChg>
        <pc:spChg chg="add mod">
          <ac:chgData name="Raghunandan venkatesh" userId="0f29faf8312d62f3" providerId="LiveId" clId="{A2435299-D468-4513-9EC8-3D6A6A4E2250}" dt="2020-06-25T17:39:45.743" v="124" actId="1076"/>
          <ac:spMkLst>
            <pc:docMk/>
            <pc:sldMk cId="2445172173" sldId="262"/>
            <ac:spMk id="35" creationId="{62BD997A-B9E8-4C07-A414-C9D80CBE8496}"/>
          </ac:spMkLst>
        </pc:spChg>
        <pc:spChg chg="add del mod">
          <ac:chgData name="Raghunandan venkatesh" userId="0f29faf8312d62f3" providerId="LiveId" clId="{A2435299-D468-4513-9EC8-3D6A6A4E2250}" dt="2020-06-25T17:34:25.450" v="36"/>
          <ac:spMkLst>
            <pc:docMk/>
            <pc:sldMk cId="2445172173" sldId="262"/>
            <ac:spMk id="36" creationId="{EEA21DF5-CC88-4D37-856C-95E442137364}"/>
          </ac:spMkLst>
        </pc:spChg>
        <pc:spChg chg="add mod">
          <ac:chgData name="Raghunandan venkatesh" userId="0f29faf8312d62f3" providerId="LiveId" clId="{A2435299-D468-4513-9EC8-3D6A6A4E2250}" dt="2020-06-25T17:39:45.743" v="124" actId="1076"/>
          <ac:spMkLst>
            <pc:docMk/>
            <pc:sldMk cId="2445172173" sldId="262"/>
            <ac:spMk id="37" creationId="{BEA616AE-4F21-4A04-BEB7-692D9C19471B}"/>
          </ac:spMkLst>
        </pc:spChg>
        <pc:spChg chg="add mod">
          <ac:chgData name="Raghunandan venkatesh" userId="0f29faf8312d62f3" providerId="LiveId" clId="{A2435299-D468-4513-9EC8-3D6A6A4E2250}" dt="2020-06-25T17:39:45.743" v="124" actId="1076"/>
          <ac:spMkLst>
            <pc:docMk/>
            <pc:sldMk cId="2445172173" sldId="262"/>
            <ac:spMk id="38" creationId="{3D51671C-77BC-4E87-9F7E-04B8AD3F0E31}"/>
          </ac:spMkLst>
        </pc:spChg>
        <pc:spChg chg="add mod">
          <ac:chgData name="Raghunandan venkatesh" userId="0f29faf8312d62f3" providerId="LiveId" clId="{A2435299-D468-4513-9EC8-3D6A6A4E2250}" dt="2020-06-25T17:39:45.743" v="124" actId="1076"/>
          <ac:spMkLst>
            <pc:docMk/>
            <pc:sldMk cId="2445172173" sldId="262"/>
            <ac:spMk id="39" creationId="{0F34BDEC-CFA7-43E0-A654-7A5E545C4881}"/>
          </ac:spMkLst>
        </pc:spChg>
        <pc:spChg chg="mod">
          <ac:chgData name="Raghunandan venkatesh" userId="0f29faf8312d62f3" providerId="LiveId" clId="{A2435299-D468-4513-9EC8-3D6A6A4E2250}" dt="2020-06-25T17:35:41.185" v="78" actId="13822"/>
          <ac:spMkLst>
            <pc:docMk/>
            <pc:sldMk cId="2445172173" sldId="262"/>
            <ac:spMk id="43" creationId="{D5F04134-CB07-429D-A996-DB197F6E9423}"/>
          </ac:spMkLst>
        </pc:spChg>
        <pc:spChg chg="mod">
          <ac:chgData name="Raghunandan venkatesh" userId="0f29faf8312d62f3" providerId="LiveId" clId="{A2435299-D468-4513-9EC8-3D6A6A4E2250}" dt="2020-06-25T17:35:37.287" v="77" actId="13822"/>
          <ac:spMkLst>
            <pc:docMk/>
            <pc:sldMk cId="2445172173" sldId="262"/>
            <ac:spMk id="44" creationId="{70B99491-4BC1-49C1-A00E-B48D11DF19D2}"/>
          </ac:spMkLst>
        </pc:spChg>
        <pc:spChg chg="mod">
          <ac:chgData name="Raghunandan venkatesh" userId="0f29faf8312d62f3" providerId="LiveId" clId="{A2435299-D468-4513-9EC8-3D6A6A4E2250}" dt="2020-06-25T17:35:30.307" v="75"/>
          <ac:spMkLst>
            <pc:docMk/>
            <pc:sldMk cId="2445172173" sldId="262"/>
            <ac:spMk id="45" creationId="{8E8D0D6D-E6C0-4B4B-8143-FB83AC1688D6}"/>
          </ac:spMkLst>
        </pc:spChg>
        <pc:spChg chg="mod">
          <ac:chgData name="Raghunandan venkatesh" userId="0f29faf8312d62f3" providerId="LiveId" clId="{A2435299-D468-4513-9EC8-3D6A6A4E2250}" dt="2020-06-25T17:38:14.020" v="111" actId="13822"/>
          <ac:spMkLst>
            <pc:docMk/>
            <pc:sldMk cId="2445172173" sldId="262"/>
            <ac:spMk id="46" creationId="{F8F7012D-0A93-45B2-A1C1-8C8CE618FA9D}"/>
          </ac:spMkLst>
        </pc:spChg>
        <pc:spChg chg="add mod">
          <ac:chgData name="Raghunandan venkatesh" userId="0f29faf8312d62f3" providerId="LiveId" clId="{A2435299-D468-4513-9EC8-3D6A6A4E2250}" dt="2020-06-25T17:36:01.875" v="83" actId="1076"/>
          <ac:spMkLst>
            <pc:docMk/>
            <pc:sldMk cId="2445172173" sldId="262"/>
            <ac:spMk id="47" creationId="{E69233BC-2E3F-4273-B00B-0309A6C0478D}"/>
          </ac:spMkLst>
        </pc:spChg>
        <pc:spChg chg="add mod">
          <ac:chgData name="Raghunandan venkatesh" userId="0f29faf8312d62f3" providerId="LiveId" clId="{A2435299-D468-4513-9EC8-3D6A6A4E2250}" dt="2020-06-25T17:36:11.228" v="95" actId="20577"/>
          <ac:spMkLst>
            <pc:docMk/>
            <pc:sldMk cId="2445172173" sldId="262"/>
            <ac:spMk id="48" creationId="{62DDCAC9-A9AB-4AD0-B91B-9AF52ABA6728}"/>
          </ac:spMkLst>
        </pc:spChg>
        <pc:spChg chg="mod">
          <ac:chgData name="Raghunandan venkatesh" userId="0f29faf8312d62f3" providerId="LiveId" clId="{A2435299-D468-4513-9EC8-3D6A6A4E2250}" dt="2020-06-25T17:37:25.497" v="97"/>
          <ac:spMkLst>
            <pc:docMk/>
            <pc:sldMk cId="2445172173" sldId="262"/>
            <ac:spMk id="50" creationId="{7DCC0378-C34F-4A02-8B73-02A80A0456E6}"/>
          </ac:spMkLst>
        </pc:spChg>
        <pc:spChg chg="mod">
          <ac:chgData name="Raghunandan venkatesh" userId="0f29faf8312d62f3" providerId="LiveId" clId="{A2435299-D468-4513-9EC8-3D6A6A4E2250}" dt="2020-06-25T17:37:25.497" v="97"/>
          <ac:spMkLst>
            <pc:docMk/>
            <pc:sldMk cId="2445172173" sldId="262"/>
            <ac:spMk id="51" creationId="{6F65248A-50E2-4224-98FB-938EACBCBCEB}"/>
          </ac:spMkLst>
        </pc:spChg>
        <pc:spChg chg="mod">
          <ac:chgData name="Raghunandan venkatesh" userId="0f29faf8312d62f3" providerId="LiveId" clId="{A2435299-D468-4513-9EC8-3D6A6A4E2250}" dt="2020-06-25T17:37:25.497" v="97"/>
          <ac:spMkLst>
            <pc:docMk/>
            <pc:sldMk cId="2445172173" sldId="262"/>
            <ac:spMk id="52" creationId="{8D9B7653-B92E-4472-A700-6195E9F19CF1}"/>
          </ac:spMkLst>
        </pc:spChg>
        <pc:spChg chg="mod">
          <ac:chgData name="Raghunandan venkatesh" userId="0f29faf8312d62f3" providerId="LiveId" clId="{A2435299-D468-4513-9EC8-3D6A6A4E2250}" dt="2020-06-25T17:37:25.497" v="97"/>
          <ac:spMkLst>
            <pc:docMk/>
            <pc:sldMk cId="2445172173" sldId="262"/>
            <ac:spMk id="53" creationId="{9A15955F-007F-45E2-A310-8CBD0FDE8583}"/>
          </ac:spMkLst>
        </pc:spChg>
        <pc:spChg chg="mod">
          <ac:chgData name="Raghunandan venkatesh" userId="0f29faf8312d62f3" providerId="LiveId" clId="{A2435299-D468-4513-9EC8-3D6A6A4E2250}" dt="2020-07-12T04:21:26.583" v="8434" actId="20577"/>
          <ac:spMkLst>
            <pc:docMk/>
            <pc:sldMk cId="2445172173" sldId="262"/>
            <ac:spMk id="55" creationId="{57723FB6-5B04-4047-AB74-893AD11C8DC3}"/>
          </ac:spMkLst>
        </pc:spChg>
        <pc:spChg chg="mod">
          <ac:chgData name="Raghunandan venkatesh" userId="0f29faf8312d62f3" providerId="LiveId" clId="{A2435299-D468-4513-9EC8-3D6A6A4E2250}" dt="2020-07-12T04:21:34.398" v="8435" actId="58"/>
          <ac:spMkLst>
            <pc:docMk/>
            <pc:sldMk cId="2445172173" sldId="262"/>
            <ac:spMk id="56" creationId="{9E3C524A-E7EE-4C2B-9B1B-6BD56F8696E9}"/>
          </ac:spMkLst>
        </pc:spChg>
        <pc:spChg chg="mod">
          <ac:chgData name="Raghunandan venkatesh" userId="0f29faf8312d62f3" providerId="LiveId" clId="{A2435299-D468-4513-9EC8-3D6A6A4E2250}" dt="2020-07-12T04:21:41.351" v="8437" actId="58"/>
          <ac:spMkLst>
            <pc:docMk/>
            <pc:sldMk cId="2445172173" sldId="262"/>
            <ac:spMk id="57" creationId="{49AA1197-E8F3-49CB-BB38-51EE5FEFADF3}"/>
          </ac:spMkLst>
        </pc:spChg>
        <pc:spChg chg="mod">
          <ac:chgData name="Raghunandan venkatesh" userId="0f29faf8312d62f3" providerId="LiveId" clId="{A2435299-D468-4513-9EC8-3D6A6A4E2250}" dt="2020-07-12T04:21:50.303" v="8439" actId="58"/>
          <ac:spMkLst>
            <pc:docMk/>
            <pc:sldMk cId="2445172173" sldId="262"/>
            <ac:spMk id="58" creationId="{15A1E864-540F-4C82-9DD3-9B396FF2E9D7}"/>
          </ac:spMkLst>
        </pc:spChg>
        <pc:grpChg chg="del mod">
          <ac:chgData name="Raghunandan venkatesh" userId="0f29faf8312d62f3" providerId="LiveId" clId="{A2435299-D468-4513-9EC8-3D6A6A4E2250}" dt="2020-06-25T17:39:51.907" v="126" actId="478"/>
          <ac:grpSpMkLst>
            <pc:docMk/>
            <pc:sldMk cId="2445172173" sldId="262"/>
            <ac:grpSpMk id="6" creationId="{0C491B49-F635-4464-9888-F8FC79E55CAD}"/>
          </ac:grpSpMkLst>
        </pc:grpChg>
        <pc:grpChg chg="mod">
          <ac:chgData name="Raghunandan venkatesh" userId="0f29faf8312d62f3" providerId="LiveId" clId="{A2435299-D468-4513-9EC8-3D6A6A4E2250}" dt="2020-06-25T17:39:45.743" v="124" actId="1076"/>
          <ac:grpSpMkLst>
            <pc:docMk/>
            <pc:sldMk cId="2445172173" sldId="262"/>
            <ac:grpSpMk id="12" creationId="{B6DAFA8B-0ACA-4F78-B926-DF49DE799758}"/>
          </ac:grpSpMkLst>
        </pc:grpChg>
        <pc:grpChg chg="mod">
          <ac:chgData name="Raghunandan venkatesh" userId="0f29faf8312d62f3" providerId="LiveId" clId="{A2435299-D468-4513-9EC8-3D6A6A4E2250}" dt="2020-06-25T17:39:45.743" v="124" actId="1076"/>
          <ac:grpSpMkLst>
            <pc:docMk/>
            <pc:sldMk cId="2445172173" sldId="262"/>
            <ac:grpSpMk id="17" creationId="{F454F622-DDE0-4250-A21D-7BF5DF3EC52C}"/>
          </ac:grpSpMkLst>
        </pc:grpChg>
        <pc:grpChg chg="mod">
          <ac:chgData name="Raghunandan venkatesh" userId="0f29faf8312d62f3" providerId="LiveId" clId="{A2435299-D468-4513-9EC8-3D6A6A4E2250}" dt="2020-06-25T17:39:45.743" v="124" actId="1076"/>
          <ac:grpSpMkLst>
            <pc:docMk/>
            <pc:sldMk cId="2445172173" sldId="262"/>
            <ac:grpSpMk id="22" creationId="{6317DD34-89CB-43AD-A35E-E52BC4A546F2}"/>
          </ac:grpSpMkLst>
        </pc:grpChg>
        <pc:grpChg chg="mod">
          <ac:chgData name="Raghunandan venkatesh" userId="0f29faf8312d62f3" providerId="LiveId" clId="{A2435299-D468-4513-9EC8-3D6A6A4E2250}" dt="2020-06-25T17:39:45.743" v="124" actId="1076"/>
          <ac:grpSpMkLst>
            <pc:docMk/>
            <pc:sldMk cId="2445172173" sldId="262"/>
            <ac:grpSpMk id="27" creationId="{B68D004B-E7E8-452F-B3FD-D8ED7E099CD5}"/>
          </ac:grpSpMkLst>
        </pc:grpChg>
        <pc:grpChg chg="add mod">
          <ac:chgData name="Raghunandan venkatesh" userId="0f29faf8312d62f3" providerId="LiveId" clId="{A2435299-D468-4513-9EC8-3D6A6A4E2250}" dt="2020-06-25T17:37:23.195" v="96" actId="1076"/>
          <ac:grpSpMkLst>
            <pc:docMk/>
            <pc:sldMk cId="2445172173" sldId="262"/>
            <ac:grpSpMk id="42" creationId="{34723E7B-CDDF-4959-8F05-76F141BC843D}"/>
          </ac:grpSpMkLst>
        </pc:grpChg>
        <pc:grpChg chg="add del mod">
          <ac:chgData name="Raghunandan venkatesh" userId="0f29faf8312d62f3" providerId="LiveId" clId="{A2435299-D468-4513-9EC8-3D6A6A4E2250}" dt="2020-06-25T17:37:26.892" v="98" actId="478"/>
          <ac:grpSpMkLst>
            <pc:docMk/>
            <pc:sldMk cId="2445172173" sldId="262"/>
            <ac:grpSpMk id="49" creationId="{DAFA0875-7FD0-4A74-9DB2-348185653EF5}"/>
          </ac:grpSpMkLst>
        </pc:grpChg>
        <pc:grpChg chg="add mod">
          <ac:chgData name="Raghunandan venkatesh" userId="0f29faf8312d62f3" providerId="LiveId" clId="{A2435299-D468-4513-9EC8-3D6A6A4E2250}" dt="2020-06-25T17:39:49.227" v="125" actId="1076"/>
          <ac:grpSpMkLst>
            <pc:docMk/>
            <pc:sldMk cId="2445172173" sldId="262"/>
            <ac:grpSpMk id="54" creationId="{563DC3BA-51D2-47CF-B3C4-18C4B7993A1E}"/>
          </ac:grpSpMkLst>
        </pc:grpChg>
        <pc:cxnChg chg="add">
          <ac:chgData name="Raghunandan venkatesh" userId="0f29faf8312d62f3" providerId="LiveId" clId="{A2435299-D468-4513-9EC8-3D6A6A4E2250}" dt="2020-06-25T17:35:16.366" v="74" actId="11529"/>
          <ac:cxnSpMkLst>
            <pc:docMk/>
            <pc:sldMk cId="2445172173" sldId="262"/>
            <ac:cxnSpMk id="41" creationId="{3B3DBA5F-EFB2-4134-8F6F-258D007C62D7}"/>
          </ac:cxnSpMkLst>
        </pc:cxnChg>
      </pc:sldChg>
      <pc:sldChg chg="addSp delSp modSp add mod">
        <pc:chgData name="Raghunandan venkatesh" userId="0f29faf8312d62f3" providerId="LiveId" clId="{A2435299-D468-4513-9EC8-3D6A6A4E2250}" dt="2020-07-12T04:25:36.454" v="8539" actId="14100"/>
        <pc:sldMkLst>
          <pc:docMk/>
          <pc:sldMk cId="1775610293" sldId="263"/>
        </pc:sldMkLst>
        <pc:spChg chg="add del mod">
          <ac:chgData name="Raghunandan venkatesh" userId="0f29faf8312d62f3" providerId="LiveId" clId="{A2435299-D468-4513-9EC8-3D6A6A4E2250}" dt="2020-06-25T17:39:20.392" v="118"/>
          <ac:spMkLst>
            <pc:docMk/>
            <pc:sldMk cId="1775610293" sldId="263"/>
            <ac:spMk id="3" creationId="{7560BFF4-8CFA-4475-A5D5-36C0375D9ACD}"/>
          </ac:spMkLst>
        </pc:spChg>
        <pc:spChg chg="add mod">
          <ac:chgData name="Raghunandan venkatesh" userId="0f29faf8312d62f3" providerId="LiveId" clId="{A2435299-D468-4513-9EC8-3D6A6A4E2250}" dt="2020-06-25T17:41:33.603" v="205" actId="1076"/>
          <ac:spMkLst>
            <pc:docMk/>
            <pc:sldMk cId="1775610293" sldId="263"/>
            <ac:spMk id="4" creationId="{1E69549E-2E3B-402E-A1C4-3D89DD75B570}"/>
          </ac:spMkLst>
        </pc:spChg>
        <pc:spChg chg="mod">
          <ac:chgData name="Raghunandan venkatesh" userId="0f29faf8312d62f3" providerId="LiveId" clId="{A2435299-D468-4513-9EC8-3D6A6A4E2250}" dt="2020-06-25T17:38:08.081" v="109" actId="13822"/>
          <ac:spMkLst>
            <pc:docMk/>
            <pc:sldMk cId="1775610293" sldId="263"/>
            <ac:spMk id="26" creationId="{AB666F38-7EEB-4E28-9997-C4E2B3757DE9}"/>
          </ac:spMkLst>
        </pc:spChg>
        <pc:spChg chg="mod">
          <ac:chgData name="Raghunandan venkatesh" userId="0f29faf8312d62f3" providerId="LiveId" clId="{A2435299-D468-4513-9EC8-3D6A6A4E2250}" dt="2020-06-25T17:38:10.279" v="110" actId="13822"/>
          <ac:spMkLst>
            <pc:docMk/>
            <pc:sldMk cId="1775610293" sldId="263"/>
            <ac:spMk id="29" creationId="{B8AC3E07-988D-4989-A489-20D192CED152}"/>
          </ac:spMkLst>
        </pc:spChg>
        <pc:spChg chg="add del">
          <ac:chgData name="Raghunandan venkatesh" userId="0f29faf8312d62f3" providerId="LiveId" clId="{A2435299-D468-4513-9EC8-3D6A6A4E2250}" dt="2020-06-25T17:37:33.765" v="101" actId="478"/>
          <ac:spMkLst>
            <pc:docMk/>
            <pc:sldMk cId="1775610293" sldId="263"/>
            <ac:spMk id="33" creationId="{16F80AEC-734B-4B1D-85E8-D88C51BD7AA5}"/>
          </ac:spMkLst>
        </pc:spChg>
        <pc:spChg chg="add del">
          <ac:chgData name="Raghunandan venkatesh" userId="0f29faf8312d62f3" providerId="LiveId" clId="{A2435299-D468-4513-9EC8-3D6A6A4E2250}" dt="2020-06-25T17:37:33.765" v="101" actId="478"/>
          <ac:spMkLst>
            <pc:docMk/>
            <pc:sldMk cId="1775610293" sldId="263"/>
            <ac:spMk id="34" creationId="{9E05159F-DAD2-4726-9943-7D36D9C93BC4}"/>
          </ac:spMkLst>
        </pc:spChg>
        <pc:spChg chg="add del">
          <ac:chgData name="Raghunandan venkatesh" userId="0f29faf8312d62f3" providerId="LiveId" clId="{A2435299-D468-4513-9EC8-3D6A6A4E2250}" dt="2020-06-25T17:37:33.765" v="101" actId="478"/>
          <ac:spMkLst>
            <pc:docMk/>
            <pc:sldMk cId="1775610293" sldId="263"/>
            <ac:spMk id="35" creationId="{62BD997A-B9E8-4C07-A414-C9D80CBE8496}"/>
          </ac:spMkLst>
        </pc:spChg>
        <pc:spChg chg="add del">
          <ac:chgData name="Raghunandan venkatesh" userId="0f29faf8312d62f3" providerId="LiveId" clId="{A2435299-D468-4513-9EC8-3D6A6A4E2250}" dt="2020-06-25T17:37:33.765" v="101" actId="478"/>
          <ac:spMkLst>
            <pc:docMk/>
            <pc:sldMk cId="1775610293" sldId="263"/>
            <ac:spMk id="37" creationId="{BEA616AE-4F21-4A04-BEB7-692D9C19471B}"/>
          </ac:spMkLst>
        </pc:spChg>
        <pc:spChg chg="add del">
          <ac:chgData name="Raghunandan venkatesh" userId="0f29faf8312d62f3" providerId="LiveId" clId="{A2435299-D468-4513-9EC8-3D6A6A4E2250}" dt="2020-06-25T17:37:33.765" v="101" actId="478"/>
          <ac:spMkLst>
            <pc:docMk/>
            <pc:sldMk cId="1775610293" sldId="263"/>
            <ac:spMk id="38" creationId="{3D51671C-77BC-4E87-9F7E-04B8AD3F0E31}"/>
          </ac:spMkLst>
        </pc:spChg>
        <pc:spChg chg="add del">
          <ac:chgData name="Raghunandan venkatesh" userId="0f29faf8312d62f3" providerId="LiveId" clId="{A2435299-D468-4513-9EC8-3D6A6A4E2250}" dt="2020-06-25T17:37:33.765" v="101" actId="478"/>
          <ac:spMkLst>
            <pc:docMk/>
            <pc:sldMk cId="1775610293" sldId="263"/>
            <ac:spMk id="39" creationId="{0F34BDEC-CFA7-43E0-A654-7A5E545C4881}"/>
          </ac:spMkLst>
        </pc:spChg>
        <pc:spChg chg="mod">
          <ac:chgData name="Raghunandan venkatesh" userId="0f29faf8312d62f3" providerId="LiveId" clId="{A2435299-D468-4513-9EC8-3D6A6A4E2250}" dt="2020-06-25T17:38:48.886" v="115" actId="13822"/>
          <ac:spMkLst>
            <pc:docMk/>
            <pc:sldMk cId="1775610293" sldId="263"/>
            <ac:spMk id="43" creationId="{D5F04134-CB07-429D-A996-DB197F6E9423}"/>
          </ac:spMkLst>
        </pc:spChg>
        <pc:spChg chg="mod">
          <ac:chgData name="Raghunandan venkatesh" userId="0f29faf8312d62f3" providerId="LiveId" clId="{A2435299-D468-4513-9EC8-3D6A6A4E2250}" dt="2020-06-25T17:38:02.428" v="107" actId="13822"/>
          <ac:spMkLst>
            <pc:docMk/>
            <pc:sldMk cId="1775610293" sldId="263"/>
            <ac:spMk id="46" creationId="{F8F7012D-0A93-45B2-A1C1-8C8CE618FA9D}"/>
          </ac:spMkLst>
        </pc:spChg>
        <pc:spChg chg="mod">
          <ac:chgData name="Raghunandan venkatesh" userId="0f29faf8312d62f3" providerId="LiveId" clId="{A2435299-D468-4513-9EC8-3D6A6A4E2250}" dt="2020-06-25T17:38:44.894" v="114" actId="13822"/>
          <ac:spMkLst>
            <pc:docMk/>
            <pc:sldMk cId="1775610293" sldId="263"/>
            <ac:spMk id="50" creationId="{19C25E96-B203-4096-A9C9-3DADADACF271}"/>
          </ac:spMkLst>
        </pc:spChg>
        <pc:spChg chg="mod">
          <ac:chgData name="Raghunandan venkatesh" userId="0f29faf8312d62f3" providerId="LiveId" clId="{A2435299-D468-4513-9EC8-3D6A6A4E2250}" dt="2020-06-25T17:37:41.011" v="103"/>
          <ac:spMkLst>
            <pc:docMk/>
            <pc:sldMk cId="1775610293" sldId="263"/>
            <ac:spMk id="51" creationId="{A9EDECA9-58F7-4EB3-99C9-9728F9178EF3}"/>
          </ac:spMkLst>
        </pc:spChg>
        <pc:spChg chg="mod">
          <ac:chgData name="Raghunandan venkatesh" userId="0f29faf8312d62f3" providerId="LiveId" clId="{A2435299-D468-4513-9EC8-3D6A6A4E2250}" dt="2020-06-25T17:37:41.011" v="103"/>
          <ac:spMkLst>
            <pc:docMk/>
            <pc:sldMk cId="1775610293" sldId="263"/>
            <ac:spMk id="52" creationId="{FF37B3CC-6ABF-4E71-AEA0-7AB18F0272EA}"/>
          </ac:spMkLst>
        </pc:spChg>
        <pc:spChg chg="mod">
          <ac:chgData name="Raghunandan venkatesh" userId="0f29faf8312d62f3" providerId="LiveId" clId="{A2435299-D468-4513-9EC8-3D6A6A4E2250}" dt="2020-06-25T17:38:05.412" v="108" actId="13822"/>
          <ac:spMkLst>
            <pc:docMk/>
            <pc:sldMk cId="1775610293" sldId="263"/>
            <ac:spMk id="53" creationId="{1389D932-39DA-4E76-92F1-8EDE87B5AAB9}"/>
          </ac:spMkLst>
        </pc:spChg>
        <pc:spChg chg="add mod">
          <ac:chgData name="Raghunandan venkatesh" userId="0f29faf8312d62f3" providerId="LiveId" clId="{A2435299-D468-4513-9EC8-3D6A6A4E2250}" dt="2020-06-25T17:41:40.918" v="208" actId="20577"/>
          <ac:spMkLst>
            <pc:docMk/>
            <pc:sldMk cId="1775610293" sldId="263"/>
            <ac:spMk id="54" creationId="{F20A6447-1A04-42A2-9B8E-109D33B0D773}"/>
          </ac:spMkLst>
        </pc:spChg>
        <pc:grpChg chg="add del">
          <ac:chgData name="Raghunandan venkatesh" userId="0f29faf8312d62f3" providerId="LiveId" clId="{A2435299-D468-4513-9EC8-3D6A6A4E2250}" dt="2020-06-25T17:37:33.765" v="101" actId="478"/>
          <ac:grpSpMkLst>
            <pc:docMk/>
            <pc:sldMk cId="1775610293" sldId="263"/>
            <ac:grpSpMk id="6" creationId="{0C491B49-F635-4464-9888-F8FC79E55CAD}"/>
          </ac:grpSpMkLst>
        </pc:grpChg>
        <pc:grpChg chg="add del">
          <ac:chgData name="Raghunandan venkatesh" userId="0f29faf8312d62f3" providerId="LiveId" clId="{A2435299-D468-4513-9EC8-3D6A6A4E2250}" dt="2020-06-25T17:37:33.765" v="101" actId="478"/>
          <ac:grpSpMkLst>
            <pc:docMk/>
            <pc:sldMk cId="1775610293" sldId="263"/>
            <ac:grpSpMk id="12" creationId="{B6DAFA8B-0ACA-4F78-B926-DF49DE799758}"/>
          </ac:grpSpMkLst>
        </pc:grpChg>
        <pc:grpChg chg="add del">
          <ac:chgData name="Raghunandan venkatesh" userId="0f29faf8312d62f3" providerId="LiveId" clId="{A2435299-D468-4513-9EC8-3D6A6A4E2250}" dt="2020-06-25T17:37:33.765" v="101" actId="478"/>
          <ac:grpSpMkLst>
            <pc:docMk/>
            <pc:sldMk cId="1775610293" sldId="263"/>
            <ac:grpSpMk id="17" creationId="{F454F622-DDE0-4250-A21D-7BF5DF3EC52C}"/>
          </ac:grpSpMkLst>
        </pc:grpChg>
        <pc:grpChg chg="add del">
          <ac:chgData name="Raghunandan venkatesh" userId="0f29faf8312d62f3" providerId="LiveId" clId="{A2435299-D468-4513-9EC8-3D6A6A4E2250}" dt="2020-06-25T17:37:33.765" v="101" actId="478"/>
          <ac:grpSpMkLst>
            <pc:docMk/>
            <pc:sldMk cId="1775610293" sldId="263"/>
            <ac:grpSpMk id="22" creationId="{6317DD34-89CB-43AD-A35E-E52BC4A546F2}"/>
          </ac:grpSpMkLst>
        </pc:grpChg>
        <pc:grpChg chg="add del">
          <ac:chgData name="Raghunandan venkatesh" userId="0f29faf8312d62f3" providerId="LiveId" clId="{A2435299-D468-4513-9EC8-3D6A6A4E2250}" dt="2020-06-25T17:37:33.765" v="101" actId="478"/>
          <ac:grpSpMkLst>
            <pc:docMk/>
            <pc:sldMk cId="1775610293" sldId="263"/>
            <ac:grpSpMk id="27" creationId="{B68D004B-E7E8-452F-B3FD-D8ED7E099CD5}"/>
          </ac:grpSpMkLst>
        </pc:grpChg>
        <pc:grpChg chg="mod">
          <ac:chgData name="Raghunandan venkatesh" userId="0f29faf8312d62f3" providerId="LiveId" clId="{A2435299-D468-4513-9EC8-3D6A6A4E2250}" dt="2020-06-25T17:41:35.731" v="206" actId="1076"/>
          <ac:grpSpMkLst>
            <pc:docMk/>
            <pc:sldMk cId="1775610293" sldId="263"/>
            <ac:grpSpMk id="42" creationId="{34723E7B-CDDF-4959-8F05-76F141BC843D}"/>
          </ac:grpSpMkLst>
        </pc:grpChg>
        <pc:grpChg chg="add mod">
          <ac:chgData name="Raghunandan venkatesh" userId="0f29faf8312d62f3" providerId="LiveId" clId="{A2435299-D468-4513-9EC8-3D6A6A4E2250}" dt="2020-06-25T17:41:31.331" v="204" actId="1076"/>
          <ac:grpSpMkLst>
            <pc:docMk/>
            <pc:sldMk cId="1775610293" sldId="263"/>
            <ac:grpSpMk id="49" creationId="{ABBC6222-CADD-411F-AF0D-A34F38DD6999}"/>
          </ac:grpSpMkLst>
        </pc:grpChg>
        <pc:picChg chg="add mod">
          <ac:chgData name="Raghunandan venkatesh" userId="0f29faf8312d62f3" providerId="LiveId" clId="{A2435299-D468-4513-9EC8-3D6A6A4E2250}" dt="2020-07-12T04:25:36.454" v="8539" actId="14100"/>
          <ac:picMkLst>
            <pc:docMk/>
            <pc:sldMk cId="1775610293" sldId="263"/>
            <ac:picMk id="12290" creationId="{31B1B193-59D9-41F9-9636-C44A7AF9FF93}"/>
          </ac:picMkLst>
        </pc:picChg>
      </pc:sldChg>
      <pc:sldChg chg="addSp delSp modSp add mod">
        <pc:chgData name="Raghunandan venkatesh" userId="0f29faf8312d62f3" providerId="LiveId" clId="{A2435299-D468-4513-9EC8-3D6A6A4E2250}" dt="2020-07-12T04:45:12.515" v="9061" actId="20577"/>
        <pc:sldMkLst>
          <pc:docMk/>
          <pc:sldMk cId="3884133139" sldId="264"/>
        </pc:sldMkLst>
        <pc:spChg chg="mod">
          <ac:chgData name="Raghunandan venkatesh" userId="0f29faf8312d62f3" providerId="LiveId" clId="{A2435299-D468-4513-9EC8-3D6A6A4E2250}" dt="2020-07-12T04:44:24.806" v="8942" actId="20577"/>
          <ac:spMkLst>
            <pc:docMk/>
            <pc:sldMk cId="3884133139" sldId="264"/>
            <ac:spMk id="2" creationId="{EA42A73B-6B0D-4350-9ED3-FDB03E5C160C}"/>
          </ac:spMkLst>
        </pc:spChg>
        <pc:spChg chg="add mod">
          <ac:chgData name="Raghunandan venkatesh" userId="0f29faf8312d62f3" providerId="LiveId" clId="{A2435299-D468-4513-9EC8-3D6A6A4E2250}" dt="2020-07-12T04:45:12.515" v="9061" actId="20577"/>
          <ac:spMkLst>
            <pc:docMk/>
            <pc:sldMk cId="3884133139" sldId="264"/>
            <ac:spMk id="3" creationId="{FA63BD53-ED2D-4273-A5C5-32B5E29C9AB9}"/>
          </ac:spMkLst>
        </pc:spChg>
        <pc:spChg chg="del">
          <ac:chgData name="Raghunandan venkatesh" userId="0f29faf8312d62f3" providerId="LiveId" clId="{A2435299-D468-4513-9EC8-3D6A6A4E2250}" dt="2020-06-25T17:42:56.307" v="212" actId="478"/>
          <ac:spMkLst>
            <pc:docMk/>
            <pc:sldMk cId="3884133139" sldId="264"/>
            <ac:spMk id="4" creationId="{1E69549E-2E3B-402E-A1C4-3D89DD75B570}"/>
          </ac:spMkLst>
        </pc:spChg>
        <pc:spChg chg="add del mod">
          <ac:chgData name="Raghunandan venkatesh" userId="0f29faf8312d62f3" providerId="LiveId" clId="{A2435299-D468-4513-9EC8-3D6A6A4E2250}" dt="2020-06-25T17:49:34.003" v="329"/>
          <ac:spMkLst>
            <pc:docMk/>
            <pc:sldMk cId="3884133139" sldId="264"/>
            <ac:spMk id="9" creationId="{58CD14E3-DEA7-409D-885C-3A083AE7E9EC}"/>
          </ac:spMkLst>
        </pc:spChg>
        <pc:spChg chg="del">
          <ac:chgData name="Raghunandan venkatesh" userId="0f29faf8312d62f3" providerId="LiveId" clId="{A2435299-D468-4513-9EC8-3D6A6A4E2250}" dt="2020-06-25T17:42:53.845" v="210" actId="478"/>
          <ac:spMkLst>
            <pc:docMk/>
            <pc:sldMk cId="3884133139" sldId="264"/>
            <ac:spMk id="33" creationId="{16F80AEC-734B-4B1D-85E8-D88C51BD7AA5}"/>
          </ac:spMkLst>
        </pc:spChg>
        <pc:spChg chg="del">
          <ac:chgData name="Raghunandan venkatesh" userId="0f29faf8312d62f3" providerId="LiveId" clId="{A2435299-D468-4513-9EC8-3D6A6A4E2250}" dt="2020-06-25T17:42:53.845" v="210" actId="478"/>
          <ac:spMkLst>
            <pc:docMk/>
            <pc:sldMk cId="3884133139" sldId="264"/>
            <ac:spMk id="34" creationId="{9E05159F-DAD2-4726-9943-7D36D9C93BC4}"/>
          </ac:spMkLst>
        </pc:spChg>
        <pc:spChg chg="del">
          <ac:chgData name="Raghunandan venkatesh" userId="0f29faf8312d62f3" providerId="LiveId" clId="{A2435299-D468-4513-9EC8-3D6A6A4E2250}" dt="2020-06-25T17:42:53.845" v="210" actId="478"/>
          <ac:spMkLst>
            <pc:docMk/>
            <pc:sldMk cId="3884133139" sldId="264"/>
            <ac:spMk id="35" creationId="{62BD997A-B9E8-4C07-A414-C9D80CBE8496}"/>
          </ac:spMkLst>
        </pc:spChg>
        <pc:spChg chg="del">
          <ac:chgData name="Raghunandan venkatesh" userId="0f29faf8312d62f3" providerId="LiveId" clId="{A2435299-D468-4513-9EC8-3D6A6A4E2250}" dt="2020-06-25T17:42:56.307" v="212" actId="478"/>
          <ac:spMkLst>
            <pc:docMk/>
            <pc:sldMk cId="3884133139" sldId="264"/>
            <ac:spMk id="37" creationId="{BEA616AE-4F21-4A04-BEB7-692D9C19471B}"/>
          </ac:spMkLst>
        </pc:spChg>
        <pc:spChg chg="del">
          <ac:chgData name="Raghunandan venkatesh" userId="0f29faf8312d62f3" providerId="LiveId" clId="{A2435299-D468-4513-9EC8-3D6A6A4E2250}" dt="2020-06-25T17:42:56.307" v="212" actId="478"/>
          <ac:spMkLst>
            <pc:docMk/>
            <pc:sldMk cId="3884133139" sldId="264"/>
            <ac:spMk id="38" creationId="{3D51671C-77BC-4E87-9F7E-04B8AD3F0E31}"/>
          </ac:spMkLst>
        </pc:spChg>
        <pc:spChg chg="del">
          <ac:chgData name="Raghunandan venkatesh" userId="0f29faf8312d62f3" providerId="LiveId" clId="{A2435299-D468-4513-9EC8-3D6A6A4E2250}" dt="2020-06-25T17:42:53.845" v="210" actId="478"/>
          <ac:spMkLst>
            <pc:docMk/>
            <pc:sldMk cId="3884133139" sldId="264"/>
            <ac:spMk id="39" creationId="{0F34BDEC-CFA7-43E0-A654-7A5E545C4881}"/>
          </ac:spMkLst>
        </pc:spChg>
        <pc:spChg chg="del">
          <ac:chgData name="Raghunandan venkatesh" userId="0f29faf8312d62f3" providerId="LiveId" clId="{A2435299-D468-4513-9EC8-3D6A6A4E2250}" dt="2020-06-25T17:42:53.845" v="210" actId="478"/>
          <ac:spMkLst>
            <pc:docMk/>
            <pc:sldMk cId="3884133139" sldId="264"/>
            <ac:spMk id="47" creationId="{E69233BC-2E3F-4273-B00B-0309A6C0478D}"/>
          </ac:spMkLst>
        </pc:spChg>
        <pc:spChg chg="del">
          <ac:chgData name="Raghunandan venkatesh" userId="0f29faf8312d62f3" providerId="LiveId" clId="{A2435299-D468-4513-9EC8-3D6A6A4E2250}" dt="2020-06-25T17:42:53.845" v="210" actId="478"/>
          <ac:spMkLst>
            <pc:docMk/>
            <pc:sldMk cId="3884133139" sldId="264"/>
            <ac:spMk id="48" creationId="{62DDCAC9-A9AB-4AD0-B91B-9AF52ABA6728}"/>
          </ac:spMkLst>
        </pc:spChg>
        <pc:spChg chg="del">
          <ac:chgData name="Raghunandan venkatesh" userId="0f29faf8312d62f3" providerId="LiveId" clId="{A2435299-D468-4513-9EC8-3D6A6A4E2250}" dt="2020-06-25T17:42:53.845" v="210" actId="478"/>
          <ac:spMkLst>
            <pc:docMk/>
            <pc:sldMk cId="3884133139" sldId="264"/>
            <ac:spMk id="54" creationId="{F20A6447-1A04-42A2-9B8E-109D33B0D773}"/>
          </ac:spMkLst>
        </pc:spChg>
        <pc:grpChg chg="del">
          <ac:chgData name="Raghunandan venkatesh" userId="0f29faf8312d62f3" providerId="LiveId" clId="{A2435299-D468-4513-9EC8-3D6A6A4E2250}" dt="2020-06-25T17:42:53.845" v="210" actId="478"/>
          <ac:grpSpMkLst>
            <pc:docMk/>
            <pc:sldMk cId="3884133139" sldId="264"/>
            <ac:grpSpMk id="6" creationId="{0C491B49-F635-4464-9888-F8FC79E55CAD}"/>
          </ac:grpSpMkLst>
        </pc:grpChg>
        <pc:grpChg chg="del">
          <ac:chgData name="Raghunandan venkatesh" userId="0f29faf8312d62f3" providerId="LiveId" clId="{A2435299-D468-4513-9EC8-3D6A6A4E2250}" dt="2020-06-25T17:42:53.845" v="210" actId="478"/>
          <ac:grpSpMkLst>
            <pc:docMk/>
            <pc:sldMk cId="3884133139" sldId="264"/>
            <ac:grpSpMk id="12" creationId="{B6DAFA8B-0ACA-4F78-B926-DF49DE799758}"/>
          </ac:grpSpMkLst>
        </pc:grpChg>
        <pc:grpChg chg="del">
          <ac:chgData name="Raghunandan venkatesh" userId="0f29faf8312d62f3" providerId="LiveId" clId="{A2435299-D468-4513-9EC8-3D6A6A4E2250}" dt="2020-06-25T17:42:53.845" v="210" actId="478"/>
          <ac:grpSpMkLst>
            <pc:docMk/>
            <pc:sldMk cId="3884133139" sldId="264"/>
            <ac:grpSpMk id="17" creationId="{F454F622-DDE0-4250-A21D-7BF5DF3EC52C}"/>
          </ac:grpSpMkLst>
        </pc:grpChg>
        <pc:grpChg chg="del">
          <ac:chgData name="Raghunandan venkatesh" userId="0f29faf8312d62f3" providerId="LiveId" clId="{A2435299-D468-4513-9EC8-3D6A6A4E2250}" dt="2020-06-25T17:42:53.845" v="210" actId="478"/>
          <ac:grpSpMkLst>
            <pc:docMk/>
            <pc:sldMk cId="3884133139" sldId="264"/>
            <ac:grpSpMk id="22" creationId="{6317DD34-89CB-43AD-A35E-E52BC4A546F2}"/>
          </ac:grpSpMkLst>
        </pc:grpChg>
        <pc:grpChg chg="del">
          <ac:chgData name="Raghunandan venkatesh" userId="0f29faf8312d62f3" providerId="LiveId" clId="{A2435299-D468-4513-9EC8-3D6A6A4E2250}" dt="2020-06-25T17:42:53.845" v="210" actId="478"/>
          <ac:grpSpMkLst>
            <pc:docMk/>
            <pc:sldMk cId="3884133139" sldId="264"/>
            <ac:grpSpMk id="27" creationId="{B68D004B-E7E8-452F-B3FD-D8ED7E099CD5}"/>
          </ac:grpSpMkLst>
        </pc:grpChg>
        <pc:grpChg chg="del">
          <ac:chgData name="Raghunandan venkatesh" userId="0f29faf8312d62f3" providerId="LiveId" clId="{A2435299-D468-4513-9EC8-3D6A6A4E2250}" dt="2020-06-25T17:42:53.845" v="210" actId="478"/>
          <ac:grpSpMkLst>
            <pc:docMk/>
            <pc:sldMk cId="3884133139" sldId="264"/>
            <ac:grpSpMk id="42" creationId="{34723E7B-CDDF-4959-8F05-76F141BC843D}"/>
          </ac:grpSpMkLst>
        </pc:grpChg>
        <pc:grpChg chg="del">
          <ac:chgData name="Raghunandan venkatesh" userId="0f29faf8312d62f3" providerId="LiveId" clId="{A2435299-D468-4513-9EC8-3D6A6A4E2250}" dt="2020-06-25T17:42:53.845" v="210" actId="478"/>
          <ac:grpSpMkLst>
            <pc:docMk/>
            <pc:sldMk cId="3884133139" sldId="264"/>
            <ac:grpSpMk id="49" creationId="{ABBC6222-CADD-411F-AF0D-A34F38DD6999}"/>
          </ac:grpSpMkLst>
        </pc:grpChg>
        <pc:cxnChg chg="del">
          <ac:chgData name="Raghunandan venkatesh" userId="0f29faf8312d62f3" providerId="LiveId" clId="{A2435299-D468-4513-9EC8-3D6A6A4E2250}" dt="2020-06-25T17:42:54.969" v="211" actId="478"/>
          <ac:cxnSpMkLst>
            <pc:docMk/>
            <pc:sldMk cId="3884133139" sldId="264"/>
            <ac:cxnSpMk id="41" creationId="{3B3DBA5F-EFB2-4134-8F6F-258D007C62D7}"/>
          </ac:cxnSpMkLst>
        </pc:cxnChg>
      </pc:sldChg>
      <pc:sldChg chg="addSp delSp modSp add del mod">
        <pc:chgData name="Raghunandan venkatesh" userId="0f29faf8312d62f3" providerId="LiveId" clId="{A2435299-D468-4513-9EC8-3D6A6A4E2250}" dt="2020-07-12T05:08:19.569" v="9063" actId="47"/>
        <pc:sldMkLst>
          <pc:docMk/>
          <pc:sldMk cId="1490789693" sldId="265"/>
        </pc:sldMkLst>
        <pc:spChg chg="add del mod">
          <ac:chgData name="Raghunandan venkatesh" userId="0f29faf8312d62f3" providerId="LiveId" clId="{A2435299-D468-4513-9EC8-3D6A6A4E2250}" dt="2020-06-25T18:00:38.671" v="371" actId="478"/>
          <ac:spMkLst>
            <pc:docMk/>
            <pc:sldMk cId="1490789693" sldId="265"/>
            <ac:spMk id="4" creationId="{AEC38EEE-1793-4F1A-8CBC-F3831DDF7B16}"/>
          </ac:spMkLst>
        </pc:spChg>
        <pc:spChg chg="add mod">
          <ac:chgData name="Raghunandan venkatesh" userId="0f29faf8312d62f3" providerId="LiveId" clId="{A2435299-D468-4513-9EC8-3D6A6A4E2250}" dt="2020-06-25T17:59:31.959" v="368" actId="20577"/>
          <ac:spMkLst>
            <pc:docMk/>
            <pc:sldMk cId="1490789693" sldId="265"/>
            <ac:spMk id="5" creationId="{FAA82693-CB0B-447A-92A9-732961617804}"/>
          </ac:spMkLst>
        </pc:spChg>
        <pc:spChg chg="add mod">
          <ac:chgData name="Raghunandan venkatesh" userId="0f29faf8312d62f3" providerId="LiveId" clId="{A2435299-D468-4513-9EC8-3D6A6A4E2250}" dt="2020-06-25T18:10:08.860" v="432" actId="20577"/>
          <ac:spMkLst>
            <pc:docMk/>
            <pc:sldMk cId="1490789693" sldId="265"/>
            <ac:spMk id="6" creationId="{022348EC-590F-4DFE-9F34-BB4F18422B49}"/>
          </ac:spMkLst>
        </pc:spChg>
      </pc:sldChg>
      <pc:sldChg chg="addSp delSp modSp new mod">
        <pc:chgData name="Raghunandan venkatesh" userId="0f29faf8312d62f3" providerId="LiveId" clId="{A2435299-D468-4513-9EC8-3D6A6A4E2250}" dt="2020-06-26T05:46:36.476" v="2013" actId="313"/>
        <pc:sldMkLst>
          <pc:docMk/>
          <pc:sldMk cId="848708797" sldId="266"/>
        </pc:sldMkLst>
        <pc:spChg chg="mod">
          <ac:chgData name="Raghunandan venkatesh" userId="0f29faf8312d62f3" providerId="LiveId" clId="{A2435299-D468-4513-9EC8-3D6A6A4E2250}" dt="2020-06-26T05:33:08.890" v="462" actId="14100"/>
          <ac:spMkLst>
            <pc:docMk/>
            <pc:sldMk cId="848708797" sldId="266"/>
            <ac:spMk id="2" creationId="{964E8D74-DD2F-45E7-BFE9-650D1AB2E55F}"/>
          </ac:spMkLst>
        </pc:spChg>
        <pc:spChg chg="mod">
          <ac:chgData name="Raghunandan venkatesh" userId="0f29faf8312d62f3" providerId="LiveId" clId="{A2435299-D468-4513-9EC8-3D6A6A4E2250}" dt="2020-06-26T05:46:36.476" v="2013" actId="313"/>
          <ac:spMkLst>
            <pc:docMk/>
            <pc:sldMk cId="848708797" sldId="266"/>
            <ac:spMk id="3" creationId="{AC74BBA5-803D-4A29-874A-1D3E6036982D}"/>
          </ac:spMkLst>
        </pc:spChg>
        <pc:spChg chg="add del">
          <ac:chgData name="Raghunandan venkatesh" userId="0f29faf8312d62f3" providerId="LiveId" clId="{A2435299-D468-4513-9EC8-3D6A6A4E2250}" dt="2020-06-26T05:33:19.475" v="464" actId="478"/>
          <ac:spMkLst>
            <pc:docMk/>
            <pc:sldMk cId="848708797" sldId="266"/>
            <ac:spMk id="4" creationId="{49A9D699-18B8-4343-B2F1-9799A905C13F}"/>
          </ac:spMkLst>
        </pc:spChg>
        <pc:spChg chg="add mod">
          <ac:chgData name="Raghunandan venkatesh" userId="0f29faf8312d62f3" providerId="LiveId" clId="{A2435299-D468-4513-9EC8-3D6A6A4E2250}" dt="2020-06-26T05:35:02.186" v="738" actId="1076"/>
          <ac:spMkLst>
            <pc:docMk/>
            <pc:sldMk cId="848708797" sldId="266"/>
            <ac:spMk id="5" creationId="{B08D6AC3-3A61-4F60-AA91-7766F754B616}"/>
          </ac:spMkLst>
        </pc:spChg>
      </pc:sldChg>
      <pc:sldChg chg="modSp add mod">
        <pc:chgData name="Raghunandan venkatesh" userId="0f29faf8312d62f3" providerId="LiveId" clId="{A2435299-D468-4513-9EC8-3D6A6A4E2250}" dt="2020-06-26T05:50:49.837" v="2227" actId="20577"/>
        <pc:sldMkLst>
          <pc:docMk/>
          <pc:sldMk cId="1672938633" sldId="267"/>
        </pc:sldMkLst>
        <pc:spChg chg="mod">
          <ac:chgData name="Raghunandan venkatesh" userId="0f29faf8312d62f3" providerId="LiveId" clId="{A2435299-D468-4513-9EC8-3D6A6A4E2250}" dt="2020-06-26T05:42:13.122" v="1396" actId="27636"/>
          <ac:spMkLst>
            <pc:docMk/>
            <pc:sldMk cId="1672938633" sldId="267"/>
            <ac:spMk id="2" creationId="{964E8D74-DD2F-45E7-BFE9-650D1AB2E55F}"/>
          </ac:spMkLst>
        </pc:spChg>
        <pc:spChg chg="mod">
          <ac:chgData name="Raghunandan venkatesh" userId="0f29faf8312d62f3" providerId="LiveId" clId="{A2435299-D468-4513-9EC8-3D6A6A4E2250}" dt="2020-06-26T05:50:49.837" v="2227" actId="20577"/>
          <ac:spMkLst>
            <pc:docMk/>
            <pc:sldMk cId="1672938633" sldId="267"/>
            <ac:spMk id="3" creationId="{AC74BBA5-803D-4A29-874A-1D3E6036982D}"/>
          </ac:spMkLst>
        </pc:spChg>
        <pc:spChg chg="mod">
          <ac:chgData name="Raghunandan venkatesh" userId="0f29faf8312d62f3" providerId="LiveId" clId="{A2435299-D468-4513-9EC8-3D6A6A4E2250}" dt="2020-06-26T05:47:37.170" v="2103" actId="14100"/>
          <ac:spMkLst>
            <pc:docMk/>
            <pc:sldMk cId="1672938633" sldId="267"/>
            <ac:spMk id="5" creationId="{B08D6AC3-3A61-4F60-AA91-7766F754B616}"/>
          </ac:spMkLst>
        </pc:spChg>
      </pc:sldChg>
      <pc:sldChg chg="addSp modSp new mod">
        <pc:chgData name="Raghunandan venkatesh" userId="0f29faf8312d62f3" providerId="LiveId" clId="{A2435299-D468-4513-9EC8-3D6A6A4E2250}" dt="2020-06-26T17:39:22.190" v="3042" actId="20577"/>
        <pc:sldMkLst>
          <pc:docMk/>
          <pc:sldMk cId="2361776100" sldId="268"/>
        </pc:sldMkLst>
        <pc:spChg chg="mod">
          <ac:chgData name="Raghunandan venkatesh" userId="0f29faf8312d62f3" providerId="LiveId" clId="{A2435299-D468-4513-9EC8-3D6A6A4E2250}" dt="2020-06-26T05:48:22.254" v="2137" actId="20577"/>
          <ac:spMkLst>
            <pc:docMk/>
            <pc:sldMk cId="2361776100" sldId="268"/>
            <ac:spMk id="2" creationId="{4D2AFA1C-3279-44DA-BF5A-C72D1F3AC756}"/>
          </ac:spMkLst>
        </pc:spChg>
        <pc:spChg chg="mod">
          <ac:chgData name="Raghunandan venkatesh" userId="0f29faf8312d62f3" providerId="LiveId" clId="{A2435299-D468-4513-9EC8-3D6A6A4E2250}" dt="2020-06-26T05:50:00.911" v="2198" actId="5793"/>
          <ac:spMkLst>
            <pc:docMk/>
            <pc:sldMk cId="2361776100" sldId="268"/>
            <ac:spMk id="3" creationId="{BDAFE294-3E01-4D7A-B1C9-9CD8AE0D4C78}"/>
          </ac:spMkLst>
        </pc:spChg>
        <pc:spChg chg="add mod">
          <ac:chgData name="Raghunandan venkatesh" userId="0f29faf8312d62f3" providerId="LiveId" clId="{A2435299-D468-4513-9EC8-3D6A6A4E2250}" dt="2020-06-26T17:39:22.190" v="3042" actId="20577"/>
          <ac:spMkLst>
            <pc:docMk/>
            <pc:sldMk cId="2361776100" sldId="268"/>
            <ac:spMk id="4" creationId="{CB13C7DF-E742-41C0-9A3F-82C020384E53}"/>
          </ac:spMkLst>
        </pc:spChg>
        <pc:spChg chg="add mod">
          <ac:chgData name="Raghunandan venkatesh" userId="0f29faf8312d62f3" providerId="LiveId" clId="{A2435299-D468-4513-9EC8-3D6A6A4E2250}" dt="2020-06-26T05:58:50.241" v="2994" actId="1076"/>
          <ac:spMkLst>
            <pc:docMk/>
            <pc:sldMk cId="2361776100" sldId="268"/>
            <ac:spMk id="5" creationId="{C8EBE58E-B680-48BB-A49E-58D78FB21D4E}"/>
          </ac:spMkLst>
        </pc:spChg>
      </pc:sldChg>
      <pc:sldChg chg="addSp delSp modSp add mod">
        <pc:chgData name="Raghunandan venkatesh" userId="0f29faf8312d62f3" providerId="LiveId" clId="{A2435299-D468-4513-9EC8-3D6A6A4E2250}" dt="2020-06-26T17:39:43.171" v="3054" actId="478"/>
        <pc:sldMkLst>
          <pc:docMk/>
          <pc:sldMk cId="382861986" sldId="269"/>
        </pc:sldMkLst>
        <pc:spChg chg="mod">
          <ac:chgData name="Raghunandan venkatesh" userId="0f29faf8312d62f3" providerId="LiveId" clId="{A2435299-D468-4513-9EC8-3D6A6A4E2250}" dt="2020-06-26T05:54:28.974" v="2486" actId="20577"/>
          <ac:spMkLst>
            <pc:docMk/>
            <pc:sldMk cId="382861986" sldId="269"/>
            <ac:spMk id="2" creationId="{4D2AFA1C-3279-44DA-BF5A-C72D1F3AC756}"/>
          </ac:spMkLst>
        </pc:spChg>
        <pc:spChg chg="del">
          <ac:chgData name="Raghunandan venkatesh" userId="0f29faf8312d62f3" providerId="LiveId" clId="{A2435299-D468-4513-9EC8-3D6A6A4E2250}" dt="2020-06-26T17:39:40.872" v="3053" actId="478"/>
          <ac:spMkLst>
            <pc:docMk/>
            <pc:sldMk cId="382861986" sldId="269"/>
            <ac:spMk id="3" creationId="{BDAFE294-3E01-4D7A-B1C9-9CD8AE0D4C78}"/>
          </ac:spMkLst>
        </pc:spChg>
        <pc:spChg chg="mod">
          <ac:chgData name="Raghunandan venkatesh" userId="0f29faf8312d62f3" providerId="LiveId" clId="{A2435299-D468-4513-9EC8-3D6A6A4E2250}" dt="2020-06-26T17:39:33.567" v="3052" actId="20577"/>
          <ac:spMkLst>
            <pc:docMk/>
            <pc:sldMk cId="382861986" sldId="269"/>
            <ac:spMk id="4" creationId="{CB13C7DF-E742-41C0-9A3F-82C020384E53}"/>
          </ac:spMkLst>
        </pc:spChg>
        <pc:spChg chg="add mod">
          <ac:chgData name="Raghunandan venkatesh" userId="0f29faf8312d62f3" providerId="LiveId" clId="{A2435299-D468-4513-9EC8-3D6A6A4E2250}" dt="2020-06-26T05:58:52.769" v="2995"/>
          <ac:spMkLst>
            <pc:docMk/>
            <pc:sldMk cId="382861986" sldId="269"/>
            <ac:spMk id="5" creationId="{218D31A3-7C6F-49A8-A39B-0C9123709D8B}"/>
          </ac:spMkLst>
        </pc:spChg>
        <pc:spChg chg="add del mod">
          <ac:chgData name="Raghunandan venkatesh" userId="0f29faf8312d62f3" providerId="LiveId" clId="{A2435299-D468-4513-9EC8-3D6A6A4E2250}" dt="2020-06-26T17:39:43.171" v="3054" actId="478"/>
          <ac:spMkLst>
            <pc:docMk/>
            <pc:sldMk cId="382861986" sldId="269"/>
            <ac:spMk id="7" creationId="{68C1988E-39CE-4E96-B647-E4B73C0920DF}"/>
          </ac:spMkLst>
        </pc:spChg>
      </pc:sldChg>
      <pc:sldChg chg="addSp delSp modSp add mod">
        <pc:chgData name="Raghunandan venkatesh" userId="0f29faf8312d62f3" providerId="LiveId" clId="{A2435299-D468-4513-9EC8-3D6A6A4E2250}" dt="2020-06-26T06:01:33.918" v="3032" actId="478"/>
        <pc:sldMkLst>
          <pc:docMk/>
          <pc:sldMk cId="1109253749" sldId="270"/>
        </pc:sldMkLst>
        <pc:spChg chg="mod">
          <ac:chgData name="Raghunandan venkatesh" userId="0f29faf8312d62f3" providerId="LiveId" clId="{A2435299-D468-4513-9EC8-3D6A6A4E2250}" dt="2020-06-26T05:56:31.117" v="2740" actId="20577"/>
          <ac:spMkLst>
            <pc:docMk/>
            <pc:sldMk cId="1109253749" sldId="270"/>
            <ac:spMk id="2" creationId="{4D2AFA1C-3279-44DA-BF5A-C72D1F3AC756}"/>
          </ac:spMkLst>
        </pc:spChg>
        <pc:spChg chg="del">
          <ac:chgData name="Raghunandan venkatesh" userId="0f29faf8312d62f3" providerId="LiveId" clId="{A2435299-D468-4513-9EC8-3D6A6A4E2250}" dt="2020-06-26T06:01:31.718" v="3031" actId="478"/>
          <ac:spMkLst>
            <pc:docMk/>
            <pc:sldMk cId="1109253749" sldId="270"/>
            <ac:spMk id="3" creationId="{BDAFE294-3E01-4D7A-B1C9-9CD8AE0D4C78}"/>
          </ac:spMkLst>
        </pc:spChg>
        <pc:spChg chg="mod">
          <ac:chgData name="Raghunandan venkatesh" userId="0f29faf8312d62f3" providerId="LiveId" clId="{A2435299-D468-4513-9EC8-3D6A6A4E2250}" dt="2020-06-26T05:57:30.774" v="2859" actId="20577"/>
          <ac:spMkLst>
            <pc:docMk/>
            <pc:sldMk cId="1109253749" sldId="270"/>
            <ac:spMk id="4" creationId="{CB13C7DF-E742-41C0-9A3F-82C020384E53}"/>
          </ac:spMkLst>
        </pc:spChg>
        <pc:spChg chg="add mod">
          <ac:chgData name="Raghunandan venkatesh" userId="0f29faf8312d62f3" providerId="LiveId" clId="{A2435299-D468-4513-9EC8-3D6A6A4E2250}" dt="2020-06-26T06:01:22.366" v="3030" actId="20577"/>
          <ac:spMkLst>
            <pc:docMk/>
            <pc:sldMk cId="1109253749" sldId="270"/>
            <ac:spMk id="5" creationId="{D0A27175-2780-4651-A2D9-C51EEF165FB9}"/>
          </ac:spMkLst>
        </pc:spChg>
        <pc:spChg chg="add del mod">
          <ac:chgData name="Raghunandan venkatesh" userId="0f29faf8312d62f3" providerId="LiveId" clId="{A2435299-D468-4513-9EC8-3D6A6A4E2250}" dt="2020-06-26T06:01:33.918" v="3032" actId="478"/>
          <ac:spMkLst>
            <pc:docMk/>
            <pc:sldMk cId="1109253749" sldId="270"/>
            <ac:spMk id="7" creationId="{391211A9-3DE5-485B-A90E-80F6FB2D97B4}"/>
          </ac:spMkLst>
        </pc:spChg>
      </pc:sldChg>
      <pc:sldChg chg="addSp delSp modSp add mod">
        <pc:chgData name="Raghunandan venkatesh" userId="0f29faf8312d62f3" providerId="LiveId" clId="{A2435299-D468-4513-9EC8-3D6A6A4E2250}" dt="2020-07-04T03:35:38.365" v="3214"/>
        <pc:sldMkLst>
          <pc:docMk/>
          <pc:sldMk cId="3382366633" sldId="271"/>
        </pc:sldMkLst>
        <pc:spChg chg="mod">
          <ac:chgData name="Raghunandan venkatesh" userId="0f29faf8312d62f3" providerId="LiveId" clId="{A2435299-D468-4513-9EC8-3D6A6A4E2250}" dt="2020-07-04T03:31:19.543" v="3105" actId="1076"/>
          <ac:spMkLst>
            <pc:docMk/>
            <pc:sldMk cId="3382366633" sldId="271"/>
            <ac:spMk id="2" creationId="{293AF40C-1385-4E65-A1CA-645729B31491}"/>
          </ac:spMkLst>
        </pc:spChg>
        <pc:spChg chg="add mod ord">
          <ac:chgData name="Raghunandan venkatesh" userId="0f29faf8312d62f3" providerId="LiveId" clId="{A2435299-D468-4513-9EC8-3D6A6A4E2250}" dt="2020-07-04T03:31:44.395" v="3109" actId="167"/>
          <ac:spMkLst>
            <pc:docMk/>
            <pc:sldMk cId="3382366633" sldId="271"/>
            <ac:spMk id="3" creationId="{0A291A90-54CE-4267-B2E9-FA791640A3AB}"/>
          </ac:spMkLst>
        </pc:spChg>
        <pc:spChg chg="add del">
          <ac:chgData name="Raghunandan venkatesh" userId="0f29faf8312d62f3" providerId="LiveId" clId="{A2435299-D468-4513-9EC8-3D6A6A4E2250}" dt="2020-07-04T03:33:29.838" v="3151" actId="478"/>
          <ac:spMkLst>
            <pc:docMk/>
            <pc:sldMk cId="3382366633" sldId="271"/>
            <ac:spMk id="4" creationId="{4B20FE86-4682-4D5F-8703-946E7E78E3C4}"/>
          </ac:spMkLst>
        </pc:spChg>
        <pc:spChg chg="add mod">
          <ac:chgData name="Raghunandan venkatesh" userId="0f29faf8312d62f3" providerId="LiveId" clId="{A2435299-D468-4513-9EC8-3D6A6A4E2250}" dt="2020-07-04T03:33:10.464" v="3140" actId="20577"/>
          <ac:spMkLst>
            <pc:docMk/>
            <pc:sldMk cId="3382366633" sldId="271"/>
            <ac:spMk id="5" creationId="{D4FC4E42-7006-4E0A-964B-DAF904845840}"/>
          </ac:spMkLst>
        </pc:spChg>
        <pc:spChg chg="add mod">
          <ac:chgData name="Raghunandan venkatesh" userId="0f29faf8312d62f3" providerId="LiveId" clId="{A2435299-D468-4513-9EC8-3D6A6A4E2250}" dt="2020-07-04T03:32:02.065" v="3112" actId="1076"/>
          <ac:spMkLst>
            <pc:docMk/>
            <pc:sldMk cId="3382366633" sldId="271"/>
            <ac:spMk id="10" creationId="{FC87ECB8-EC5F-4D56-9812-3B8BD5EA45D3}"/>
          </ac:spMkLst>
        </pc:spChg>
        <pc:spChg chg="add mod">
          <ac:chgData name="Raghunandan venkatesh" userId="0f29faf8312d62f3" providerId="LiveId" clId="{A2435299-D468-4513-9EC8-3D6A6A4E2250}" dt="2020-07-04T03:33:39.386" v="3153" actId="1076"/>
          <ac:spMkLst>
            <pc:docMk/>
            <pc:sldMk cId="3382366633" sldId="271"/>
            <ac:spMk id="11" creationId="{90286CD7-42E5-4F7B-9946-FFECC488D715}"/>
          </ac:spMkLst>
        </pc:spChg>
        <pc:spChg chg="add mod">
          <ac:chgData name="Raghunandan venkatesh" userId="0f29faf8312d62f3" providerId="LiveId" clId="{A2435299-D468-4513-9EC8-3D6A6A4E2250}" dt="2020-07-04T03:35:38.365" v="3214"/>
          <ac:spMkLst>
            <pc:docMk/>
            <pc:sldMk cId="3382366633" sldId="271"/>
            <ac:spMk id="12" creationId="{2EC8E1B0-233D-4F66-944D-4D6232135F0C}"/>
          </ac:spMkLst>
        </pc:spChg>
      </pc:sldChg>
      <pc:sldChg chg="addSp delSp modSp add mod">
        <pc:chgData name="Raghunandan venkatesh" userId="0f29faf8312d62f3" providerId="LiveId" clId="{A2435299-D468-4513-9EC8-3D6A6A4E2250}" dt="2020-07-04T03:35:40.823" v="3215"/>
        <pc:sldMkLst>
          <pc:docMk/>
          <pc:sldMk cId="2312133479" sldId="272"/>
        </pc:sldMkLst>
        <pc:spChg chg="del">
          <ac:chgData name="Raghunandan venkatesh" userId="0f29faf8312d62f3" providerId="LiveId" clId="{A2435299-D468-4513-9EC8-3D6A6A4E2250}" dt="2020-07-04T03:33:42.519" v="3154" actId="478"/>
          <ac:spMkLst>
            <pc:docMk/>
            <pc:sldMk cId="2312133479" sldId="272"/>
            <ac:spMk id="4" creationId="{4B20FE86-4682-4D5F-8703-946E7E78E3C4}"/>
          </ac:spMkLst>
        </pc:spChg>
        <pc:spChg chg="mod">
          <ac:chgData name="Raghunandan venkatesh" userId="0f29faf8312d62f3" providerId="LiveId" clId="{A2435299-D468-4513-9EC8-3D6A6A4E2250}" dt="2020-07-04T03:33:19.012" v="3150" actId="20577"/>
          <ac:spMkLst>
            <pc:docMk/>
            <pc:sldMk cId="2312133479" sldId="272"/>
            <ac:spMk id="5" creationId="{D4FC4E42-7006-4E0A-964B-DAF904845840}"/>
          </ac:spMkLst>
        </pc:spChg>
        <pc:spChg chg="add mod">
          <ac:chgData name="Raghunandan venkatesh" userId="0f29faf8312d62f3" providerId="LiveId" clId="{A2435299-D468-4513-9EC8-3D6A6A4E2250}" dt="2020-07-04T03:33:43.522" v="3155"/>
          <ac:spMkLst>
            <pc:docMk/>
            <pc:sldMk cId="2312133479" sldId="272"/>
            <ac:spMk id="11" creationId="{E99E7106-0634-48E0-B9F4-AD8B9AD5831C}"/>
          </ac:spMkLst>
        </pc:spChg>
        <pc:spChg chg="add mod">
          <ac:chgData name="Raghunandan venkatesh" userId="0f29faf8312d62f3" providerId="LiveId" clId="{A2435299-D468-4513-9EC8-3D6A6A4E2250}" dt="2020-07-04T03:35:40.823" v="3215"/>
          <ac:spMkLst>
            <pc:docMk/>
            <pc:sldMk cId="2312133479" sldId="272"/>
            <ac:spMk id="13" creationId="{70F56DCF-7296-4071-9B89-CBF0B04C697A}"/>
          </ac:spMkLst>
        </pc:spChg>
        <pc:picChg chg="add mod">
          <ac:chgData name="Raghunandan venkatesh" userId="0f29faf8312d62f3" providerId="LiveId" clId="{A2435299-D468-4513-9EC8-3D6A6A4E2250}" dt="2020-07-04T03:34:49.219" v="3158" actId="1076"/>
          <ac:picMkLst>
            <pc:docMk/>
            <pc:sldMk cId="2312133479" sldId="272"/>
            <ac:picMk id="12" creationId="{0A40CF0A-9BB6-4AE3-805C-54FB9B664039}"/>
          </ac:picMkLst>
        </pc:picChg>
      </pc:sldChg>
      <pc:sldChg chg="addSp delSp modSp add mod">
        <pc:chgData name="Raghunandan venkatesh" userId="0f29faf8312d62f3" providerId="LiveId" clId="{A2435299-D468-4513-9EC8-3D6A6A4E2250}" dt="2020-07-04T03:37:53.733" v="3239" actId="255"/>
        <pc:sldMkLst>
          <pc:docMk/>
          <pc:sldMk cId="817487287" sldId="273"/>
        </pc:sldMkLst>
        <pc:spChg chg="del">
          <ac:chgData name="Raghunandan venkatesh" userId="0f29faf8312d62f3" providerId="LiveId" clId="{A2435299-D468-4513-9EC8-3D6A6A4E2250}" dt="2020-07-04T03:36:38.037" v="3217" actId="478"/>
          <ac:spMkLst>
            <pc:docMk/>
            <pc:sldMk cId="817487287" sldId="273"/>
            <ac:spMk id="3" creationId="{0A291A90-54CE-4267-B2E9-FA791640A3AB}"/>
          </ac:spMkLst>
        </pc:spChg>
        <pc:spChg chg="del">
          <ac:chgData name="Raghunandan venkatesh" userId="0f29faf8312d62f3" providerId="LiveId" clId="{A2435299-D468-4513-9EC8-3D6A6A4E2250}" dt="2020-07-04T03:36:42.617" v="3220" actId="478"/>
          <ac:spMkLst>
            <pc:docMk/>
            <pc:sldMk cId="817487287" sldId="273"/>
            <ac:spMk id="5" creationId="{D4FC4E42-7006-4E0A-964B-DAF904845840}"/>
          </ac:spMkLst>
        </pc:spChg>
        <pc:spChg chg="del">
          <ac:chgData name="Raghunandan venkatesh" userId="0f29faf8312d62f3" providerId="LiveId" clId="{A2435299-D468-4513-9EC8-3D6A6A4E2250}" dt="2020-07-04T03:36:39.843" v="3218" actId="478"/>
          <ac:spMkLst>
            <pc:docMk/>
            <pc:sldMk cId="817487287" sldId="273"/>
            <ac:spMk id="7" creationId="{E7735B8A-A6A8-448D-9AF4-00A57FE9BA59}"/>
          </ac:spMkLst>
        </pc:spChg>
        <pc:spChg chg="del">
          <ac:chgData name="Raghunandan venkatesh" userId="0f29faf8312d62f3" providerId="LiveId" clId="{A2435299-D468-4513-9EC8-3D6A6A4E2250}" dt="2020-07-04T03:36:45.603" v="3222" actId="478"/>
          <ac:spMkLst>
            <pc:docMk/>
            <pc:sldMk cId="817487287" sldId="273"/>
            <ac:spMk id="9" creationId="{13804E04-0C0B-455D-9E0C-A3CC2D20A3B4}"/>
          </ac:spMkLst>
        </pc:spChg>
        <pc:spChg chg="del">
          <ac:chgData name="Raghunandan venkatesh" userId="0f29faf8312d62f3" providerId="LiveId" clId="{A2435299-D468-4513-9EC8-3D6A6A4E2250}" dt="2020-07-04T03:36:43.243" v="3221" actId="478"/>
          <ac:spMkLst>
            <pc:docMk/>
            <pc:sldMk cId="817487287" sldId="273"/>
            <ac:spMk id="10" creationId="{FC87ECB8-EC5F-4D56-9812-3B8BD5EA45D3}"/>
          </ac:spMkLst>
        </pc:spChg>
        <pc:spChg chg="del">
          <ac:chgData name="Raghunandan venkatesh" userId="0f29faf8312d62f3" providerId="LiveId" clId="{A2435299-D468-4513-9EC8-3D6A6A4E2250}" dt="2020-07-04T03:36:41.218" v="3219" actId="478"/>
          <ac:spMkLst>
            <pc:docMk/>
            <pc:sldMk cId="817487287" sldId="273"/>
            <ac:spMk id="11" creationId="{E99E7106-0634-48E0-B9F4-AD8B9AD5831C}"/>
          </ac:spMkLst>
        </pc:spChg>
        <pc:spChg chg="add del mod">
          <ac:chgData name="Raghunandan venkatesh" userId="0f29faf8312d62f3" providerId="LiveId" clId="{A2435299-D468-4513-9EC8-3D6A6A4E2250}" dt="2020-07-04T03:37:04.272" v="3230"/>
          <ac:spMkLst>
            <pc:docMk/>
            <pc:sldMk cId="817487287" sldId="273"/>
            <ac:spMk id="14" creationId="{5B9DF564-4E7D-4322-8DC4-31567074CE63}"/>
          </ac:spMkLst>
        </pc:spChg>
        <pc:spChg chg="add mod">
          <ac:chgData name="Raghunandan venkatesh" userId="0f29faf8312d62f3" providerId="LiveId" clId="{A2435299-D468-4513-9EC8-3D6A6A4E2250}" dt="2020-07-04T03:37:53.733" v="3239" actId="255"/>
          <ac:spMkLst>
            <pc:docMk/>
            <pc:sldMk cId="817487287" sldId="273"/>
            <ac:spMk id="15" creationId="{7EBC10C6-6350-4A3E-8AF7-4E5A847D2973}"/>
          </ac:spMkLst>
        </pc:spChg>
        <pc:picChg chg="add mod">
          <ac:chgData name="Raghunandan venkatesh" userId="0f29faf8312d62f3" providerId="LiveId" clId="{A2435299-D468-4513-9EC8-3D6A6A4E2250}" dt="2020-07-04T03:36:52.634" v="3227" actId="1076"/>
          <ac:picMkLst>
            <pc:docMk/>
            <pc:sldMk cId="817487287" sldId="273"/>
            <ac:picMk id="4" creationId="{693DD567-D564-44A8-ADC6-63CCEE5ADC98}"/>
          </ac:picMkLst>
        </pc:picChg>
        <pc:picChg chg="del">
          <ac:chgData name="Raghunandan venkatesh" userId="0f29faf8312d62f3" providerId="LiveId" clId="{A2435299-D468-4513-9EC8-3D6A6A4E2250}" dt="2020-07-04T03:36:39.843" v="3218" actId="478"/>
          <ac:picMkLst>
            <pc:docMk/>
            <pc:sldMk cId="817487287" sldId="273"/>
            <ac:picMk id="6" creationId="{003222CF-F024-4E5B-9981-9C8E299AE01C}"/>
          </ac:picMkLst>
        </pc:picChg>
        <pc:picChg chg="del">
          <ac:chgData name="Raghunandan venkatesh" userId="0f29faf8312d62f3" providerId="LiveId" clId="{A2435299-D468-4513-9EC8-3D6A6A4E2250}" dt="2020-07-04T03:36:45.603" v="3222" actId="478"/>
          <ac:picMkLst>
            <pc:docMk/>
            <pc:sldMk cId="817487287" sldId="273"/>
            <ac:picMk id="8" creationId="{2889E977-55C0-4B93-927D-D03E28221A63}"/>
          </ac:picMkLst>
        </pc:picChg>
        <pc:picChg chg="del">
          <ac:chgData name="Raghunandan venkatesh" userId="0f29faf8312d62f3" providerId="LiveId" clId="{A2435299-D468-4513-9EC8-3D6A6A4E2250}" dt="2020-07-04T03:36:45.603" v="3222" actId="478"/>
          <ac:picMkLst>
            <pc:docMk/>
            <pc:sldMk cId="817487287" sldId="273"/>
            <ac:picMk id="12" creationId="{0A40CF0A-9BB6-4AE3-805C-54FB9B664039}"/>
          </ac:picMkLst>
        </pc:picChg>
      </pc:sldChg>
      <pc:sldChg chg="addSp modSp add mod">
        <pc:chgData name="Raghunandan venkatesh" userId="0f29faf8312d62f3" providerId="LiveId" clId="{A2435299-D468-4513-9EC8-3D6A6A4E2250}" dt="2020-07-04T03:38:59.833" v="3245" actId="1076"/>
        <pc:sldMkLst>
          <pc:docMk/>
          <pc:sldMk cId="365180614" sldId="274"/>
        </pc:sldMkLst>
        <pc:spChg chg="mod">
          <ac:chgData name="Raghunandan venkatesh" userId="0f29faf8312d62f3" providerId="LiveId" clId="{A2435299-D468-4513-9EC8-3D6A6A4E2250}" dt="2020-07-04T03:38:52.002" v="3243" actId="14100"/>
          <ac:spMkLst>
            <pc:docMk/>
            <pc:sldMk cId="365180614" sldId="274"/>
            <ac:spMk id="15" creationId="{7EBC10C6-6350-4A3E-8AF7-4E5A847D2973}"/>
          </ac:spMkLst>
        </pc:spChg>
        <pc:picChg chg="add mod">
          <ac:chgData name="Raghunandan venkatesh" userId="0f29faf8312d62f3" providerId="LiveId" clId="{A2435299-D468-4513-9EC8-3D6A6A4E2250}" dt="2020-07-04T03:38:59.833" v="3245" actId="1076"/>
          <ac:picMkLst>
            <pc:docMk/>
            <pc:sldMk cId="365180614" sldId="274"/>
            <ac:picMk id="3" creationId="{58860DA5-B6BB-4C55-8539-39D66A521DF7}"/>
          </ac:picMkLst>
        </pc:picChg>
      </pc:sldChg>
      <pc:sldChg chg="add">
        <pc:chgData name="Raghunandan venkatesh" userId="0f29faf8312d62f3" providerId="LiveId" clId="{A2435299-D468-4513-9EC8-3D6A6A4E2250}" dt="2020-07-04T03:39:06.280" v="3246"/>
        <pc:sldMkLst>
          <pc:docMk/>
          <pc:sldMk cId="2884423568" sldId="275"/>
        </pc:sldMkLst>
      </pc:sldChg>
      <pc:sldChg chg="addSp delSp modSp add mod">
        <pc:chgData name="Raghunandan venkatesh" userId="0f29faf8312d62f3" providerId="LiveId" clId="{A2435299-D468-4513-9EC8-3D6A6A4E2250}" dt="2020-07-04T03:41:11.012" v="3275" actId="255"/>
        <pc:sldMkLst>
          <pc:docMk/>
          <pc:sldMk cId="139777481" sldId="276"/>
        </pc:sldMkLst>
        <pc:spChg chg="add mod">
          <ac:chgData name="Raghunandan venkatesh" userId="0f29faf8312d62f3" providerId="LiveId" clId="{A2435299-D468-4513-9EC8-3D6A6A4E2250}" dt="2020-07-04T03:41:11.012" v="3275" actId="255"/>
          <ac:spMkLst>
            <pc:docMk/>
            <pc:sldMk cId="139777481" sldId="276"/>
            <ac:spMk id="6" creationId="{D0DC2A11-EED5-439F-AE1B-E3C878A4AD49}"/>
          </ac:spMkLst>
        </pc:spChg>
        <pc:spChg chg="del">
          <ac:chgData name="Raghunandan venkatesh" userId="0f29faf8312d62f3" providerId="LiveId" clId="{A2435299-D468-4513-9EC8-3D6A6A4E2250}" dt="2020-07-04T03:39:34.443" v="3248" actId="478"/>
          <ac:spMkLst>
            <pc:docMk/>
            <pc:sldMk cId="139777481" sldId="276"/>
            <ac:spMk id="15" creationId="{7EBC10C6-6350-4A3E-8AF7-4E5A847D2973}"/>
          </ac:spMkLst>
        </pc:spChg>
        <pc:picChg chg="del">
          <ac:chgData name="Raghunandan venkatesh" userId="0f29faf8312d62f3" providerId="LiveId" clId="{A2435299-D468-4513-9EC8-3D6A6A4E2250}" dt="2020-07-04T03:39:34.443" v="3248" actId="478"/>
          <ac:picMkLst>
            <pc:docMk/>
            <pc:sldMk cId="139777481" sldId="276"/>
            <ac:picMk id="3" creationId="{58860DA5-B6BB-4C55-8539-39D66A521DF7}"/>
          </ac:picMkLst>
        </pc:picChg>
        <pc:picChg chg="del">
          <ac:chgData name="Raghunandan venkatesh" userId="0f29faf8312d62f3" providerId="LiveId" clId="{A2435299-D468-4513-9EC8-3D6A6A4E2250}" dt="2020-07-04T03:39:34.443" v="3248" actId="478"/>
          <ac:picMkLst>
            <pc:docMk/>
            <pc:sldMk cId="139777481" sldId="276"/>
            <ac:picMk id="4" creationId="{693DD567-D564-44A8-ADC6-63CCEE5ADC98}"/>
          </ac:picMkLst>
        </pc:picChg>
        <pc:picChg chg="add mod">
          <ac:chgData name="Raghunandan venkatesh" userId="0f29faf8312d62f3" providerId="LiveId" clId="{A2435299-D468-4513-9EC8-3D6A6A4E2250}" dt="2020-07-04T03:40:28.417" v="3253" actId="1076"/>
          <ac:picMkLst>
            <pc:docMk/>
            <pc:sldMk cId="139777481" sldId="276"/>
            <ac:picMk id="5" creationId="{1EBFA4BA-BE8A-423E-895F-1A679345D0DB}"/>
          </ac:picMkLst>
        </pc:picChg>
      </pc:sldChg>
      <pc:sldChg chg="addSp delSp modSp add mod">
        <pc:chgData name="Raghunandan venkatesh" userId="0f29faf8312d62f3" providerId="LiveId" clId="{A2435299-D468-4513-9EC8-3D6A6A4E2250}" dt="2020-07-04T03:46:23.657" v="3363" actId="58"/>
        <pc:sldMkLst>
          <pc:docMk/>
          <pc:sldMk cId="3643299985" sldId="277"/>
        </pc:sldMkLst>
        <pc:spChg chg="mod">
          <ac:chgData name="Raghunandan venkatesh" userId="0f29faf8312d62f3" providerId="LiveId" clId="{A2435299-D468-4513-9EC8-3D6A6A4E2250}" dt="2020-07-04T03:41:43.736" v="3277"/>
          <ac:spMkLst>
            <pc:docMk/>
            <pc:sldMk cId="3643299985" sldId="277"/>
            <ac:spMk id="2" creationId="{293AF40C-1385-4E65-A1CA-645729B31491}"/>
          </ac:spMkLst>
        </pc:spChg>
        <pc:spChg chg="add mod">
          <ac:chgData name="Raghunandan venkatesh" userId="0f29faf8312d62f3" providerId="LiveId" clId="{A2435299-D468-4513-9EC8-3D6A6A4E2250}" dt="2020-07-04T03:46:23.657" v="3363" actId="58"/>
          <ac:spMkLst>
            <pc:docMk/>
            <pc:sldMk cId="3643299985" sldId="277"/>
            <ac:spMk id="4" creationId="{B4ED8B07-4A3B-452B-8301-62F3DE9406CA}"/>
          </ac:spMkLst>
        </pc:spChg>
        <pc:spChg chg="del">
          <ac:chgData name="Raghunandan venkatesh" userId="0f29faf8312d62f3" providerId="LiveId" clId="{A2435299-D468-4513-9EC8-3D6A6A4E2250}" dt="2020-07-04T03:42:45.380" v="3282" actId="478"/>
          <ac:spMkLst>
            <pc:docMk/>
            <pc:sldMk cId="3643299985" sldId="277"/>
            <ac:spMk id="6" creationId="{D0DC2A11-EED5-439F-AE1B-E3C878A4AD49}"/>
          </ac:spMkLst>
        </pc:spChg>
        <pc:picChg chg="add mod">
          <ac:chgData name="Raghunandan venkatesh" userId="0f29faf8312d62f3" providerId="LiveId" clId="{A2435299-D468-4513-9EC8-3D6A6A4E2250}" dt="2020-07-04T03:42:35.153" v="3281" actId="14100"/>
          <ac:picMkLst>
            <pc:docMk/>
            <pc:sldMk cId="3643299985" sldId="277"/>
            <ac:picMk id="3" creationId="{535F1935-78FB-48E8-BD58-2CBF7BFA1213}"/>
          </ac:picMkLst>
        </pc:picChg>
        <pc:picChg chg="del">
          <ac:chgData name="Raghunandan venkatesh" userId="0f29faf8312d62f3" providerId="LiveId" clId="{A2435299-D468-4513-9EC8-3D6A6A4E2250}" dt="2020-07-04T03:42:31.451" v="3278" actId="478"/>
          <ac:picMkLst>
            <pc:docMk/>
            <pc:sldMk cId="3643299985" sldId="277"/>
            <ac:picMk id="5" creationId="{1EBFA4BA-BE8A-423E-895F-1A679345D0DB}"/>
          </ac:picMkLst>
        </pc:picChg>
        <pc:picChg chg="add mod">
          <ac:chgData name="Raghunandan venkatesh" userId="0f29faf8312d62f3" providerId="LiveId" clId="{A2435299-D468-4513-9EC8-3D6A6A4E2250}" dt="2020-07-04T03:45:25.147" v="3362" actId="1076"/>
          <ac:picMkLst>
            <pc:docMk/>
            <pc:sldMk cId="3643299985" sldId="277"/>
            <ac:picMk id="7" creationId="{749FF5A1-C958-4AF2-A0B1-B25259F98575}"/>
          </ac:picMkLst>
        </pc:picChg>
      </pc:sldChg>
      <pc:sldChg chg="addSp delSp modSp add mod">
        <pc:chgData name="Raghunandan venkatesh" userId="0f29faf8312d62f3" providerId="LiveId" clId="{A2435299-D468-4513-9EC8-3D6A6A4E2250}" dt="2020-07-04T03:48:00.257" v="3411" actId="1076"/>
        <pc:sldMkLst>
          <pc:docMk/>
          <pc:sldMk cId="2342653105" sldId="278"/>
        </pc:sldMkLst>
        <pc:spChg chg="del">
          <ac:chgData name="Raghunandan venkatesh" userId="0f29faf8312d62f3" providerId="LiveId" clId="{A2435299-D468-4513-9EC8-3D6A6A4E2250}" dt="2020-07-04T03:47:19.810" v="3366" actId="478"/>
          <ac:spMkLst>
            <pc:docMk/>
            <pc:sldMk cId="2342653105" sldId="278"/>
            <ac:spMk id="4" creationId="{B4ED8B07-4A3B-452B-8301-62F3DE9406CA}"/>
          </ac:spMkLst>
        </pc:spChg>
        <pc:spChg chg="add mod">
          <ac:chgData name="Raghunandan venkatesh" userId="0f29faf8312d62f3" providerId="LiveId" clId="{A2435299-D468-4513-9EC8-3D6A6A4E2250}" dt="2020-07-04T03:48:00.257" v="3411" actId="1076"/>
          <ac:spMkLst>
            <pc:docMk/>
            <pc:sldMk cId="2342653105" sldId="278"/>
            <ac:spMk id="5" creationId="{9A425143-3AD3-450D-89E7-3575240F0BC9}"/>
          </ac:spMkLst>
        </pc:spChg>
        <pc:picChg chg="del">
          <ac:chgData name="Raghunandan venkatesh" userId="0f29faf8312d62f3" providerId="LiveId" clId="{A2435299-D468-4513-9EC8-3D6A6A4E2250}" dt="2020-07-04T03:47:18.290" v="3365" actId="478"/>
          <ac:picMkLst>
            <pc:docMk/>
            <pc:sldMk cId="2342653105" sldId="278"/>
            <ac:picMk id="3" creationId="{535F1935-78FB-48E8-BD58-2CBF7BFA1213}"/>
          </ac:picMkLst>
        </pc:picChg>
        <pc:picChg chg="del">
          <ac:chgData name="Raghunandan venkatesh" userId="0f29faf8312d62f3" providerId="LiveId" clId="{A2435299-D468-4513-9EC8-3D6A6A4E2250}" dt="2020-07-04T03:47:20.838" v="3367" actId="478"/>
          <ac:picMkLst>
            <pc:docMk/>
            <pc:sldMk cId="2342653105" sldId="278"/>
            <ac:picMk id="7" creationId="{749FF5A1-C958-4AF2-A0B1-B25259F98575}"/>
          </ac:picMkLst>
        </pc:picChg>
      </pc:sldChg>
      <pc:sldChg chg="addSp modSp add mod">
        <pc:chgData name="Raghunandan venkatesh" userId="0f29faf8312d62f3" providerId="LiveId" clId="{A2435299-D468-4513-9EC8-3D6A6A4E2250}" dt="2020-07-04T03:49:59.145" v="3419" actId="208"/>
        <pc:sldMkLst>
          <pc:docMk/>
          <pc:sldMk cId="1304321553" sldId="279"/>
        </pc:sldMkLst>
        <pc:spChg chg="add mod">
          <ac:chgData name="Raghunandan venkatesh" userId="0f29faf8312d62f3" providerId="LiveId" clId="{A2435299-D468-4513-9EC8-3D6A6A4E2250}" dt="2020-07-04T03:49:59.145" v="3419" actId="208"/>
          <ac:spMkLst>
            <pc:docMk/>
            <pc:sldMk cId="1304321553" sldId="279"/>
            <ac:spMk id="4" creationId="{4FBB15D3-E6BD-4640-8F2D-9317D829253D}"/>
          </ac:spMkLst>
        </pc:spChg>
        <pc:picChg chg="add mod">
          <ac:chgData name="Raghunandan venkatesh" userId="0f29faf8312d62f3" providerId="LiveId" clId="{A2435299-D468-4513-9EC8-3D6A6A4E2250}" dt="2020-07-04T03:48:51.322" v="3416" actId="1076"/>
          <ac:picMkLst>
            <pc:docMk/>
            <pc:sldMk cId="1304321553" sldId="279"/>
            <ac:picMk id="3" creationId="{8940F16E-0C5D-498E-8489-1862701978EC}"/>
          </ac:picMkLst>
        </pc:picChg>
      </pc:sldChg>
      <pc:sldChg chg="delSp modSp add mod">
        <pc:chgData name="Raghunandan venkatesh" userId="0f29faf8312d62f3" providerId="LiveId" clId="{A2435299-D468-4513-9EC8-3D6A6A4E2250}" dt="2020-07-04T03:56:59.836" v="3471" actId="1076"/>
        <pc:sldMkLst>
          <pc:docMk/>
          <pc:sldMk cId="1018601921" sldId="280"/>
        </pc:sldMkLst>
        <pc:spChg chg="mod">
          <ac:chgData name="Raghunandan venkatesh" userId="0f29faf8312d62f3" providerId="LiveId" clId="{A2435299-D468-4513-9EC8-3D6A6A4E2250}" dt="2020-07-04T03:56:59.836" v="3471" actId="1076"/>
          <ac:spMkLst>
            <pc:docMk/>
            <pc:sldMk cId="1018601921" sldId="280"/>
            <ac:spMk id="5" creationId="{9A425143-3AD3-450D-89E7-3575240F0BC9}"/>
          </ac:spMkLst>
        </pc:spChg>
        <pc:picChg chg="del">
          <ac:chgData name="Raghunandan venkatesh" userId="0f29faf8312d62f3" providerId="LiveId" clId="{A2435299-D468-4513-9EC8-3D6A6A4E2250}" dt="2020-07-04T03:53:45.009" v="3421" actId="478"/>
          <ac:picMkLst>
            <pc:docMk/>
            <pc:sldMk cId="1018601921" sldId="280"/>
            <ac:picMk id="3" creationId="{8940F16E-0C5D-498E-8489-1862701978EC}"/>
          </ac:picMkLst>
        </pc:picChg>
      </pc:sldChg>
      <pc:sldChg chg="addSp modSp add mod">
        <pc:chgData name="Raghunandan venkatesh" userId="0f29faf8312d62f3" providerId="LiveId" clId="{A2435299-D468-4513-9EC8-3D6A6A4E2250}" dt="2020-07-04T03:57:07.480" v="3474" actId="1076"/>
        <pc:sldMkLst>
          <pc:docMk/>
          <pc:sldMk cId="2016969772" sldId="281"/>
        </pc:sldMkLst>
        <pc:spChg chg="mod">
          <ac:chgData name="Raghunandan venkatesh" userId="0f29faf8312d62f3" providerId="LiveId" clId="{A2435299-D468-4513-9EC8-3D6A6A4E2250}" dt="2020-07-04T03:57:05.904" v="3473" actId="1076"/>
          <ac:spMkLst>
            <pc:docMk/>
            <pc:sldMk cId="2016969772" sldId="281"/>
            <ac:spMk id="5" creationId="{9A425143-3AD3-450D-89E7-3575240F0BC9}"/>
          </ac:spMkLst>
        </pc:spChg>
        <pc:picChg chg="add mod">
          <ac:chgData name="Raghunandan venkatesh" userId="0f29faf8312d62f3" providerId="LiveId" clId="{A2435299-D468-4513-9EC8-3D6A6A4E2250}" dt="2020-07-04T03:57:07.480" v="3474" actId="1076"/>
          <ac:picMkLst>
            <pc:docMk/>
            <pc:sldMk cId="2016969772" sldId="281"/>
            <ac:picMk id="3" creationId="{FAF08DD7-D775-4C21-9544-9ABA90C79EAC}"/>
          </ac:picMkLst>
        </pc:picChg>
      </pc:sldChg>
      <pc:sldChg chg="addSp delSp modSp add mod">
        <pc:chgData name="Raghunandan venkatesh" userId="0f29faf8312d62f3" providerId="LiveId" clId="{A2435299-D468-4513-9EC8-3D6A6A4E2250}" dt="2020-07-04T03:57:18.449" v="3480" actId="1076"/>
        <pc:sldMkLst>
          <pc:docMk/>
          <pc:sldMk cId="4126579954" sldId="282"/>
        </pc:sldMkLst>
        <pc:picChg chg="del">
          <ac:chgData name="Raghunandan venkatesh" userId="0f29faf8312d62f3" providerId="LiveId" clId="{A2435299-D468-4513-9EC8-3D6A6A4E2250}" dt="2020-07-04T03:57:13.022" v="3476" actId="478"/>
          <ac:picMkLst>
            <pc:docMk/>
            <pc:sldMk cId="4126579954" sldId="282"/>
            <ac:picMk id="3" creationId="{FAF08DD7-D775-4C21-9544-9ABA90C79EAC}"/>
          </ac:picMkLst>
        </pc:picChg>
        <pc:picChg chg="add mod">
          <ac:chgData name="Raghunandan venkatesh" userId="0f29faf8312d62f3" providerId="LiveId" clId="{A2435299-D468-4513-9EC8-3D6A6A4E2250}" dt="2020-07-04T03:57:18.449" v="3480" actId="1076"/>
          <ac:picMkLst>
            <pc:docMk/>
            <pc:sldMk cId="4126579954" sldId="282"/>
            <ac:picMk id="6" creationId="{1526EF8A-EA8E-43CF-83E5-C5A34B523C52}"/>
          </ac:picMkLst>
        </pc:picChg>
      </pc:sldChg>
      <pc:sldChg chg="addSp delSp modSp add mod">
        <pc:chgData name="Raghunandan venkatesh" userId="0f29faf8312d62f3" providerId="LiveId" clId="{A2435299-D468-4513-9EC8-3D6A6A4E2250}" dt="2020-07-04T03:59:02.562" v="3540" actId="14100"/>
        <pc:sldMkLst>
          <pc:docMk/>
          <pc:sldMk cId="1691217295" sldId="283"/>
        </pc:sldMkLst>
        <pc:spChg chg="mod">
          <ac:chgData name="Raghunandan venkatesh" userId="0f29faf8312d62f3" providerId="LiveId" clId="{A2435299-D468-4513-9EC8-3D6A6A4E2250}" dt="2020-07-04T03:58:22.423" v="3532" actId="20577"/>
          <ac:spMkLst>
            <pc:docMk/>
            <pc:sldMk cId="1691217295" sldId="283"/>
            <ac:spMk id="5" creationId="{9A425143-3AD3-450D-89E7-3575240F0BC9}"/>
          </ac:spMkLst>
        </pc:spChg>
        <pc:picChg chg="add mod">
          <ac:chgData name="Raghunandan venkatesh" userId="0f29faf8312d62f3" providerId="LiveId" clId="{A2435299-D468-4513-9EC8-3D6A6A4E2250}" dt="2020-07-04T03:58:30.930" v="3537" actId="1076"/>
          <ac:picMkLst>
            <pc:docMk/>
            <pc:sldMk cId="1691217295" sldId="283"/>
            <ac:picMk id="3" creationId="{C9191B54-D0CE-4291-A3C2-735FC7932364}"/>
          </ac:picMkLst>
        </pc:picChg>
        <pc:picChg chg="del">
          <ac:chgData name="Raghunandan venkatesh" userId="0f29faf8312d62f3" providerId="LiveId" clId="{A2435299-D468-4513-9EC8-3D6A6A4E2250}" dt="2020-07-04T03:58:01.708" v="3482" actId="478"/>
          <ac:picMkLst>
            <pc:docMk/>
            <pc:sldMk cId="1691217295" sldId="283"/>
            <ac:picMk id="6" creationId="{1526EF8A-EA8E-43CF-83E5-C5A34B523C52}"/>
          </ac:picMkLst>
        </pc:picChg>
        <pc:picChg chg="add mod">
          <ac:chgData name="Raghunandan venkatesh" userId="0f29faf8312d62f3" providerId="LiveId" clId="{A2435299-D468-4513-9EC8-3D6A6A4E2250}" dt="2020-07-04T03:59:02.562" v="3540" actId="14100"/>
          <ac:picMkLst>
            <pc:docMk/>
            <pc:sldMk cId="1691217295" sldId="283"/>
            <ac:picMk id="7" creationId="{904165EB-A254-4C31-9D3E-A73F095D9C6F}"/>
          </ac:picMkLst>
        </pc:picChg>
      </pc:sldChg>
      <pc:sldChg chg="addSp delSp modSp add mod">
        <pc:chgData name="Raghunandan venkatesh" userId="0f29faf8312d62f3" providerId="LiveId" clId="{A2435299-D468-4513-9EC8-3D6A6A4E2250}" dt="2020-07-04T04:00:05.921" v="3548" actId="14100"/>
        <pc:sldMkLst>
          <pc:docMk/>
          <pc:sldMk cId="214067989" sldId="284"/>
        </pc:sldMkLst>
        <pc:spChg chg="mod">
          <ac:chgData name="Raghunandan venkatesh" userId="0f29faf8312d62f3" providerId="LiveId" clId="{A2435299-D468-4513-9EC8-3D6A6A4E2250}" dt="2020-07-04T04:00:01.239" v="3545" actId="20577"/>
          <ac:spMkLst>
            <pc:docMk/>
            <pc:sldMk cId="214067989" sldId="284"/>
            <ac:spMk id="5" creationId="{9A425143-3AD3-450D-89E7-3575240F0BC9}"/>
          </ac:spMkLst>
        </pc:spChg>
        <pc:picChg chg="del">
          <ac:chgData name="Raghunandan venkatesh" userId="0f29faf8312d62f3" providerId="LiveId" clId="{A2435299-D468-4513-9EC8-3D6A6A4E2250}" dt="2020-07-04T03:59:57.752" v="3542" actId="478"/>
          <ac:picMkLst>
            <pc:docMk/>
            <pc:sldMk cId="214067989" sldId="284"/>
            <ac:picMk id="3" creationId="{C9191B54-D0CE-4291-A3C2-735FC7932364}"/>
          </ac:picMkLst>
        </pc:picChg>
        <pc:picChg chg="add mod">
          <ac:chgData name="Raghunandan venkatesh" userId="0f29faf8312d62f3" providerId="LiveId" clId="{A2435299-D468-4513-9EC8-3D6A6A4E2250}" dt="2020-07-04T04:00:05.921" v="3548" actId="14100"/>
          <ac:picMkLst>
            <pc:docMk/>
            <pc:sldMk cId="214067989" sldId="284"/>
            <ac:picMk id="6" creationId="{335CA031-68B1-4943-9CFD-0F46F8A4F604}"/>
          </ac:picMkLst>
        </pc:picChg>
        <pc:picChg chg="del">
          <ac:chgData name="Raghunandan venkatesh" userId="0f29faf8312d62f3" providerId="LiveId" clId="{A2435299-D468-4513-9EC8-3D6A6A4E2250}" dt="2020-07-04T03:59:58.358" v="3543" actId="478"/>
          <ac:picMkLst>
            <pc:docMk/>
            <pc:sldMk cId="214067989" sldId="284"/>
            <ac:picMk id="7" creationId="{904165EB-A254-4C31-9D3E-A73F095D9C6F}"/>
          </ac:picMkLst>
        </pc:picChg>
      </pc:sldChg>
      <pc:sldChg chg="addSp delSp modSp add mod">
        <pc:chgData name="Raghunandan venkatesh" userId="0f29faf8312d62f3" providerId="LiveId" clId="{A2435299-D468-4513-9EC8-3D6A6A4E2250}" dt="2020-07-04T04:02:57.929" v="3585" actId="20577"/>
        <pc:sldMkLst>
          <pc:docMk/>
          <pc:sldMk cId="3429312795" sldId="285"/>
        </pc:sldMkLst>
        <pc:spChg chg="mod">
          <ac:chgData name="Raghunandan venkatesh" userId="0f29faf8312d62f3" providerId="LiveId" clId="{A2435299-D468-4513-9EC8-3D6A6A4E2250}" dt="2020-07-04T04:02:16.217" v="3573" actId="1076"/>
          <ac:spMkLst>
            <pc:docMk/>
            <pc:sldMk cId="3429312795" sldId="285"/>
            <ac:spMk id="5" creationId="{9A425143-3AD3-450D-89E7-3575240F0BC9}"/>
          </ac:spMkLst>
        </pc:spChg>
        <pc:spChg chg="add mod">
          <ac:chgData name="Raghunandan venkatesh" userId="0f29faf8312d62f3" providerId="LiveId" clId="{A2435299-D468-4513-9EC8-3D6A6A4E2250}" dt="2020-07-04T04:02:57.929" v="3585" actId="20577"/>
          <ac:spMkLst>
            <pc:docMk/>
            <pc:sldMk cId="3429312795" sldId="285"/>
            <ac:spMk id="7" creationId="{9508AA61-0EED-4CE5-8D90-F99474A0C26D}"/>
          </ac:spMkLst>
        </pc:spChg>
        <pc:picChg chg="del">
          <ac:chgData name="Raghunandan venkatesh" userId="0f29faf8312d62f3" providerId="LiveId" clId="{A2435299-D468-4513-9EC8-3D6A6A4E2250}" dt="2020-07-04T04:00:29.182" v="3550" actId="478"/>
          <ac:picMkLst>
            <pc:docMk/>
            <pc:sldMk cId="3429312795" sldId="285"/>
            <ac:picMk id="6" creationId="{335CA031-68B1-4943-9CFD-0F46F8A4F604}"/>
          </ac:picMkLst>
        </pc:picChg>
      </pc:sldChg>
      <pc:sldChg chg="addSp delSp modSp add mod">
        <pc:chgData name="Raghunandan venkatesh" userId="0f29faf8312d62f3" providerId="LiveId" clId="{A2435299-D468-4513-9EC8-3D6A6A4E2250}" dt="2020-07-04T06:38:26.240" v="3615" actId="1076"/>
        <pc:sldMkLst>
          <pc:docMk/>
          <pc:sldMk cId="609337037" sldId="286"/>
        </pc:sldMkLst>
        <pc:spChg chg="mod">
          <ac:chgData name="Raghunandan venkatesh" userId="0f29faf8312d62f3" providerId="LiveId" clId="{A2435299-D468-4513-9EC8-3D6A6A4E2250}" dt="2020-07-04T06:36:58.986" v="3596" actId="20577"/>
          <ac:spMkLst>
            <pc:docMk/>
            <pc:sldMk cId="609337037" sldId="286"/>
            <ac:spMk id="2" creationId="{293AF40C-1385-4E65-A1CA-645729B31491}"/>
          </ac:spMkLst>
        </pc:spChg>
        <pc:spChg chg="del">
          <ac:chgData name="Raghunandan venkatesh" userId="0f29faf8312d62f3" providerId="LiveId" clId="{A2435299-D468-4513-9EC8-3D6A6A4E2250}" dt="2020-07-04T06:37:01.498" v="3597" actId="478"/>
          <ac:spMkLst>
            <pc:docMk/>
            <pc:sldMk cId="609337037" sldId="286"/>
            <ac:spMk id="5" creationId="{9A425143-3AD3-450D-89E7-3575240F0BC9}"/>
          </ac:spMkLst>
        </pc:spChg>
        <pc:spChg chg="add mod">
          <ac:chgData name="Raghunandan venkatesh" userId="0f29faf8312d62f3" providerId="LiveId" clId="{A2435299-D468-4513-9EC8-3D6A6A4E2250}" dt="2020-07-04T06:38:26.240" v="3615" actId="1076"/>
          <ac:spMkLst>
            <pc:docMk/>
            <pc:sldMk cId="609337037" sldId="286"/>
            <ac:spMk id="6" creationId="{0FCA21EE-2A00-481B-AEDB-97FF720C4BDA}"/>
          </ac:spMkLst>
        </pc:spChg>
        <pc:spChg chg="del">
          <ac:chgData name="Raghunandan venkatesh" userId="0f29faf8312d62f3" providerId="LiveId" clId="{A2435299-D468-4513-9EC8-3D6A6A4E2250}" dt="2020-07-04T06:37:02.958" v="3598" actId="478"/>
          <ac:spMkLst>
            <pc:docMk/>
            <pc:sldMk cId="609337037" sldId="286"/>
            <ac:spMk id="7" creationId="{9508AA61-0EED-4CE5-8D90-F99474A0C26D}"/>
          </ac:spMkLst>
        </pc:spChg>
        <pc:picChg chg="add mod">
          <ac:chgData name="Raghunandan venkatesh" userId="0f29faf8312d62f3" providerId="LiveId" clId="{A2435299-D468-4513-9EC8-3D6A6A4E2250}" dt="2020-07-04T06:37:23.272" v="3602" actId="1076"/>
          <ac:picMkLst>
            <pc:docMk/>
            <pc:sldMk cId="609337037" sldId="286"/>
            <ac:picMk id="3" creationId="{268C6611-EB10-46B7-83D5-8200B0B755BA}"/>
          </ac:picMkLst>
        </pc:picChg>
      </pc:sldChg>
      <pc:sldChg chg="addSp delSp modSp add mod">
        <pc:chgData name="Raghunandan venkatesh" userId="0f29faf8312d62f3" providerId="LiveId" clId="{A2435299-D468-4513-9EC8-3D6A6A4E2250}" dt="2020-07-04T06:41:38.976" v="3655" actId="14100"/>
        <pc:sldMkLst>
          <pc:docMk/>
          <pc:sldMk cId="3935210651" sldId="287"/>
        </pc:sldMkLst>
        <pc:spChg chg="mod">
          <ac:chgData name="Raghunandan venkatesh" userId="0f29faf8312d62f3" providerId="LiveId" clId="{A2435299-D468-4513-9EC8-3D6A6A4E2250}" dt="2020-07-04T06:40:07.144" v="3635" actId="1076"/>
          <ac:spMkLst>
            <pc:docMk/>
            <pc:sldMk cId="3935210651" sldId="287"/>
            <ac:spMk id="6" creationId="{0FCA21EE-2A00-481B-AEDB-97FF720C4BDA}"/>
          </ac:spMkLst>
        </pc:spChg>
        <pc:spChg chg="add mod">
          <ac:chgData name="Raghunandan venkatesh" userId="0f29faf8312d62f3" providerId="LiveId" clId="{A2435299-D468-4513-9EC8-3D6A6A4E2250}" dt="2020-07-04T06:40:10.976" v="3636" actId="1076"/>
          <ac:spMkLst>
            <pc:docMk/>
            <pc:sldMk cId="3935210651" sldId="287"/>
            <ac:spMk id="7" creationId="{0E31C1E2-36DF-45D3-87BA-19CCD45B6DED}"/>
          </ac:spMkLst>
        </pc:spChg>
        <pc:spChg chg="add mod">
          <ac:chgData name="Raghunandan venkatesh" userId="0f29faf8312d62f3" providerId="LiveId" clId="{A2435299-D468-4513-9EC8-3D6A6A4E2250}" dt="2020-07-04T06:40:19.419" v="3639" actId="1076"/>
          <ac:spMkLst>
            <pc:docMk/>
            <pc:sldMk cId="3935210651" sldId="287"/>
            <ac:spMk id="10" creationId="{BCAF6BC9-1C11-4128-8E85-1F7E35E2D63B}"/>
          </ac:spMkLst>
        </pc:spChg>
        <pc:spChg chg="add mod">
          <ac:chgData name="Raghunandan venkatesh" userId="0f29faf8312d62f3" providerId="LiveId" clId="{A2435299-D468-4513-9EC8-3D6A6A4E2250}" dt="2020-07-04T06:41:10.370" v="3651" actId="58"/>
          <ac:spMkLst>
            <pc:docMk/>
            <pc:sldMk cId="3935210651" sldId="287"/>
            <ac:spMk id="11" creationId="{D6F87268-D236-4C67-B159-DE1D74BBC071}"/>
          </ac:spMkLst>
        </pc:spChg>
        <pc:picChg chg="del">
          <ac:chgData name="Raghunandan venkatesh" userId="0f29faf8312d62f3" providerId="LiveId" clId="{A2435299-D468-4513-9EC8-3D6A6A4E2250}" dt="2020-07-04T06:41:34.487" v="3652" actId="478"/>
          <ac:picMkLst>
            <pc:docMk/>
            <pc:sldMk cId="3935210651" sldId="287"/>
            <ac:picMk id="3" creationId="{268C6611-EB10-46B7-83D5-8200B0B755BA}"/>
          </ac:picMkLst>
        </pc:picChg>
        <pc:picChg chg="add mod">
          <ac:chgData name="Raghunandan venkatesh" userId="0f29faf8312d62f3" providerId="LiveId" clId="{A2435299-D468-4513-9EC8-3D6A6A4E2250}" dt="2020-07-04T06:40:10.976" v="3636" actId="1076"/>
          <ac:picMkLst>
            <pc:docMk/>
            <pc:sldMk cId="3935210651" sldId="287"/>
            <ac:picMk id="5" creationId="{42F3BDE7-8517-4B29-ADFA-32C976B3EA21}"/>
          </ac:picMkLst>
        </pc:picChg>
        <pc:picChg chg="add mod">
          <ac:chgData name="Raghunandan venkatesh" userId="0f29faf8312d62f3" providerId="LiveId" clId="{A2435299-D468-4513-9EC8-3D6A6A4E2250}" dt="2020-07-04T06:40:51.282" v="3645" actId="1076"/>
          <ac:picMkLst>
            <pc:docMk/>
            <pc:sldMk cId="3935210651" sldId="287"/>
            <ac:picMk id="8" creationId="{AF9E9046-C104-4BB1-9E95-4160058F34D5}"/>
          </ac:picMkLst>
        </pc:picChg>
        <pc:picChg chg="add mod">
          <ac:chgData name="Raghunandan venkatesh" userId="0f29faf8312d62f3" providerId="LiveId" clId="{A2435299-D468-4513-9EC8-3D6A6A4E2250}" dt="2020-07-04T06:40:53.009" v="3646" actId="1076"/>
          <ac:picMkLst>
            <pc:docMk/>
            <pc:sldMk cId="3935210651" sldId="287"/>
            <ac:picMk id="9" creationId="{B33F8850-F34F-44C9-9458-B394572D9C4A}"/>
          </ac:picMkLst>
        </pc:picChg>
        <pc:picChg chg="add mod">
          <ac:chgData name="Raghunandan venkatesh" userId="0f29faf8312d62f3" providerId="LiveId" clId="{A2435299-D468-4513-9EC8-3D6A6A4E2250}" dt="2020-07-04T06:41:38.976" v="3655" actId="14100"/>
          <ac:picMkLst>
            <pc:docMk/>
            <pc:sldMk cId="3935210651" sldId="287"/>
            <ac:picMk id="12" creationId="{07A9B574-1E32-4BA4-AD69-69D8A8E81441}"/>
          </ac:picMkLst>
        </pc:picChg>
      </pc:sldChg>
      <pc:sldChg chg="addSp delSp modSp add mod">
        <pc:chgData name="Raghunandan venkatesh" userId="0f29faf8312d62f3" providerId="LiveId" clId="{A2435299-D468-4513-9EC8-3D6A6A4E2250}" dt="2020-07-04T06:43:08.608" v="3674" actId="255"/>
        <pc:sldMkLst>
          <pc:docMk/>
          <pc:sldMk cId="3107512824" sldId="288"/>
        </pc:sldMkLst>
        <pc:spChg chg="add mod">
          <ac:chgData name="Raghunandan venkatesh" userId="0f29faf8312d62f3" providerId="LiveId" clId="{A2435299-D468-4513-9EC8-3D6A6A4E2250}" dt="2020-07-04T06:43:08.608" v="3674" actId="255"/>
          <ac:spMkLst>
            <pc:docMk/>
            <pc:sldMk cId="3107512824" sldId="288"/>
            <ac:spMk id="3" creationId="{8AC3BD3E-1B17-46D7-A988-A88263AF5660}"/>
          </ac:spMkLst>
        </pc:spChg>
        <pc:spChg chg="del">
          <ac:chgData name="Raghunandan venkatesh" userId="0f29faf8312d62f3" providerId="LiveId" clId="{A2435299-D468-4513-9EC8-3D6A6A4E2250}" dt="2020-07-04T06:42:05.291" v="3659" actId="478"/>
          <ac:spMkLst>
            <pc:docMk/>
            <pc:sldMk cId="3107512824" sldId="288"/>
            <ac:spMk id="6" creationId="{0FCA21EE-2A00-481B-AEDB-97FF720C4BDA}"/>
          </ac:spMkLst>
        </pc:spChg>
        <pc:spChg chg="del">
          <ac:chgData name="Raghunandan venkatesh" userId="0f29faf8312d62f3" providerId="LiveId" clId="{A2435299-D468-4513-9EC8-3D6A6A4E2250}" dt="2020-07-04T06:42:02.551" v="3658" actId="478"/>
          <ac:spMkLst>
            <pc:docMk/>
            <pc:sldMk cId="3107512824" sldId="288"/>
            <ac:spMk id="7" creationId="{0E31C1E2-36DF-45D3-87BA-19CCD45B6DED}"/>
          </ac:spMkLst>
        </pc:spChg>
        <pc:spChg chg="del">
          <ac:chgData name="Raghunandan venkatesh" userId="0f29faf8312d62f3" providerId="LiveId" clId="{A2435299-D468-4513-9EC8-3D6A6A4E2250}" dt="2020-07-04T06:42:05.291" v="3659" actId="478"/>
          <ac:spMkLst>
            <pc:docMk/>
            <pc:sldMk cId="3107512824" sldId="288"/>
            <ac:spMk id="10" creationId="{BCAF6BC9-1C11-4128-8E85-1F7E35E2D63B}"/>
          </ac:spMkLst>
        </pc:spChg>
        <pc:spChg chg="del">
          <ac:chgData name="Raghunandan venkatesh" userId="0f29faf8312d62f3" providerId="LiveId" clId="{A2435299-D468-4513-9EC8-3D6A6A4E2250}" dt="2020-07-04T06:42:05.291" v="3659" actId="478"/>
          <ac:spMkLst>
            <pc:docMk/>
            <pc:sldMk cId="3107512824" sldId="288"/>
            <ac:spMk id="11" creationId="{D6F87268-D236-4C67-B159-DE1D74BBC071}"/>
          </ac:spMkLst>
        </pc:spChg>
        <pc:picChg chg="del">
          <ac:chgData name="Raghunandan venkatesh" userId="0f29faf8312d62f3" providerId="LiveId" clId="{A2435299-D468-4513-9EC8-3D6A6A4E2250}" dt="2020-07-04T06:42:05.291" v="3659" actId="478"/>
          <ac:picMkLst>
            <pc:docMk/>
            <pc:sldMk cId="3107512824" sldId="288"/>
            <ac:picMk id="5" creationId="{42F3BDE7-8517-4B29-ADFA-32C976B3EA21}"/>
          </ac:picMkLst>
        </pc:picChg>
        <pc:picChg chg="del">
          <ac:chgData name="Raghunandan venkatesh" userId="0f29faf8312d62f3" providerId="LiveId" clId="{A2435299-D468-4513-9EC8-3D6A6A4E2250}" dt="2020-07-04T06:42:05.291" v="3659" actId="478"/>
          <ac:picMkLst>
            <pc:docMk/>
            <pc:sldMk cId="3107512824" sldId="288"/>
            <ac:picMk id="8" creationId="{AF9E9046-C104-4BB1-9E95-4160058F34D5}"/>
          </ac:picMkLst>
        </pc:picChg>
        <pc:picChg chg="del">
          <ac:chgData name="Raghunandan venkatesh" userId="0f29faf8312d62f3" providerId="LiveId" clId="{A2435299-D468-4513-9EC8-3D6A6A4E2250}" dt="2020-07-04T06:42:05.291" v="3659" actId="478"/>
          <ac:picMkLst>
            <pc:docMk/>
            <pc:sldMk cId="3107512824" sldId="288"/>
            <ac:picMk id="9" creationId="{B33F8850-F34F-44C9-9458-B394572D9C4A}"/>
          </ac:picMkLst>
        </pc:picChg>
        <pc:picChg chg="del">
          <ac:chgData name="Raghunandan venkatesh" userId="0f29faf8312d62f3" providerId="LiveId" clId="{A2435299-D468-4513-9EC8-3D6A6A4E2250}" dt="2020-07-04T06:41:59.666" v="3657" actId="478"/>
          <ac:picMkLst>
            <pc:docMk/>
            <pc:sldMk cId="3107512824" sldId="288"/>
            <ac:picMk id="12" creationId="{07A9B574-1E32-4BA4-AD69-69D8A8E81441}"/>
          </ac:picMkLst>
        </pc:picChg>
      </pc:sldChg>
      <pc:sldChg chg="add del">
        <pc:chgData name="Raghunandan venkatesh" userId="0f29faf8312d62f3" providerId="LiveId" clId="{A2435299-D468-4513-9EC8-3D6A6A4E2250}" dt="2020-07-04T06:44:09.380" v="3679" actId="47"/>
        <pc:sldMkLst>
          <pc:docMk/>
          <pc:sldMk cId="3270238940" sldId="289"/>
        </pc:sldMkLst>
      </pc:sldChg>
      <pc:sldChg chg="addSp delSp modSp add mod ord">
        <pc:chgData name="Raghunandan venkatesh" userId="0f29faf8312d62f3" providerId="LiveId" clId="{A2435299-D468-4513-9EC8-3D6A6A4E2250}" dt="2020-07-04T06:46:54.721" v="3705" actId="1076"/>
        <pc:sldMkLst>
          <pc:docMk/>
          <pc:sldMk cId="4152359448" sldId="290"/>
        </pc:sldMkLst>
        <pc:spChg chg="add mod">
          <ac:chgData name="Raghunandan venkatesh" userId="0f29faf8312d62f3" providerId="LiveId" clId="{A2435299-D468-4513-9EC8-3D6A6A4E2250}" dt="2020-07-04T06:46:54.721" v="3705" actId="1076"/>
          <ac:spMkLst>
            <pc:docMk/>
            <pc:sldMk cId="4152359448" sldId="290"/>
            <ac:spMk id="3" creationId="{AF536F55-F248-4CB3-9A7E-276987FC7E50}"/>
          </ac:spMkLst>
        </pc:spChg>
        <pc:spChg chg="del mod">
          <ac:chgData name="Raghunandan venkatesh" userId="0f29faf8312d62f3" providerId="LiveId" clId="{A2435299-D468-4513-9EC8-3D6A6A4E2250}" dt="2020-07-04T06:46:37.495" v="3700" actId="478"/>
          <ac:spMkLst>
            <pc:docMk/>
            <pc:sldMk cId="4152359448" sldId="290"/>
            <ac:spMk id="6" creationId="{0FCA21EE-2A00-481B-AEDB-97FF720C4BDA}"/>
          </ac:spMkLst>
        </pc:spChg>
        <pc:spChg chg="del">
          <ac:chgData name="Raghunandan venkatesh" userId="0f29faf8312d62f3" providerId="LiveId" clId="{A2435299-D468-4513-9EC8-3D6A6A4E2250}" dt="2020-07-04T06:44:56.157" v="3684" actId="478"/>
          <ac:spMkLst>
            <pc:docMk/>
            <pc:sldMk cId="4152359448" sldId="290"/>
            <ac:spMk id="7" creationId="{0E31C1E2-36DF-45D3-87BA-19CCD45B6DED}"/>
          </ac:spMkLst>
        </pc:spChg>
        <pc:spChg chg="del">
          <ac:chgData name="Raghunandan venkatesh" userId="0f29faf8312d62f3" providerId="LiveId" clId="{A2435299-D468-4513-9EC8-3D6A6A4E2250}" dt="2020-07-04T06:44:53.823" v="3683" actId="478"/>
          <ac:spMkLst>
            <pc:docMk/>
            <pc:sldMk cId="4152359448" sldId="290"/>
            <ac:spMk id="10" creationId="{BCAF6BC9-1C11-4128-8E85-1F7E35E2D63B}"/>
          </ac:spMkLst>
        </pc:spChg>
        <pc:spChg chg="del">
          <ac:chgData name="Raghunandan venkatesh" userId="0f29faf8312d62f3" providerId="LiveId" clId="{A2435299-D468-4513-9EC8-3D6A6A4E2250}" dt="2020-07-04T06:44:58.257" v="3686" actId="478"/>
          <ac:spMkLst>
            <pc:docMk/>
            <pc:sldMk cId="4152359448" sldId="290"/>
            <ac:spMk id="11" creationId="{D6F87268-D236-4C67-B159-DE1D74BBC071}"/>
          </ac:spMkLst>
        </pc:spChg>
        <pc:picChg chg="del">
          <ac:chgData name="Raghunandan venkatesh" userId="0f29faf8312d62f3" providerId="LiveId" clId="{A2435299-D468-4513-9EC8-3D6A6A4E2250}" dt="2020-07-04T06:44:50.718" v="3681" actId="478"/>
          <ac:picMkLst>
            <pc:docMk/>
            <pc:sldMk cId="4152359448" sldId="290"/>
            <ac:picMk id="5" creationId="{42F3BDE7-8517-4B29-ADFA-32C976B3EA21}"/>
          </ac:picMkLst>
        </pc:picChg>
        <pc:picChg chg="del">
          <ac:chgData name="Raghunandan venkatesh" userId="0f29faf8312d62f3" providerId="LiveId" clId="{A2435299-D468-4513-9EC8-3D6A6A4E2250}" dt="2020-07-04T06:44:51.300" v="3682" actId="478"/>
          <ac:picMkLst>
            <pc:docMk/>
            <pc:sldMk cId="4152359448" sldId="290"/>
            <ac:picMk id="8" creationId="{AF9E9046-C104-4BB1-9E95-4160058F34D5}"/>
          </ac:picMkLst>
        </pc:picChg>
        <pc:picChg chg="del">
          <ac:chgData name="Raghunandan venkatesh" userId="0f29faf8312d62f3" providerId="LiveId" clId="{A2435299-D468-4513-9EC8-3D6A6A4E2250}" dt="2020-07-04T06:44:56.890" v="3685" actId="478"/>
          <ac:picMkLst>
            <pc:docMk/>
            <pc:sldMk cId="4152359448" sldId="290"/>
            <ac:picMk id="9" creationId="{B33F8850-F34F-44C9-9458-B394572D9C4A}"/>
          </ac:picMkLst>
        </pc:picChg>
        <pc:picChg chg="mod">
          <ac:chgData name="Raghunandan venkatesh" userId="0f29faf8312d62f3" providerId="LiveId" clId="{A2435299-D468-4513-9EC8-3D6A6A4E2250}" dt="2020-07-04T06:44:13.439" v="3680" actId="1076"/>
          <ac:picMkLst>
            <pc:docMk/>
            <pc:sldMk cId="4152359448" sldId="290"/>
            <ac:picMk id="12" creationId="{07A9B574-1E32-4BA4-AD69-69D8A8E81441}"/>
          </ac:picMkLst>
        </pc:picChg>
      </pc:sldChg>
      <pc:sldChg chg="addSp delSp modSp add mod">
        <pc:chgData name="Raghunandan venkatesh" userId="0f29faf8312d62f3" providerId="LiveId" clId="{A2435299-D468-4513-9EC8-3D6A6A4E2250}" dt="2020-07-04T14:11:43.887" v="3720" actId="20577"/>
        <pc:sldMkLst>
          <pc:docMk/>
          <pc:sldMk cId="3940995658" sldId="291"/>
        </pc:sldMkLst>
        <pc:spChg chg="add del mod">
          <ac:chgData name="Raghunandan venkatesh" userId="0f29faf8312d62f3" providerId="LiveId" clId="{A2435299-D468-4513-9EC8-3D6A6A4E2250}" dt="2020-07-04T14:11:43.887" v="3720" actId="20577"/>
          <ac:spMkLst>
            <pc:docMk/>
            <pc:sldMk cId="3940995658" sldId="291"/>
            <ac:spMk id="6" creationId="{0FCA21EE-2A00-481B-AEDB-97FF720C4BDA}"/>
          </ac:spMkLst>
        </pc:spChg>
        <pc:spChg chg="add del mod">
          <ac:chgData name="Raghunandan venkatesh" userId="0f29faf8312d62f3" providerId="LiveId" clId="{A2435299-D468-4513-9EC8-3D6A6A4E2250}" dt="2020-07-04T06:52:15.340" v="3714"/>
          <ac:spMkLst>
            <pc:docMk/>
            <pc:sldMk cId="3940995658" sldId="291"/>
            <ac:spMk id="7" creationId="{171A7325-4174-4ED2-9156-467DC63C56F3}"/>
          </ac:spMkLst>
        </pc:spChg>
      </pc:sldChg>
      <pc:sldChg chg="addSp delSp modSp add mod">
        <pc:chgData name="Raghunandan venkatesh" userId="0f29faf8312d62f3" providerId="LiveId" clId="{A2435299-D468-4513-9EC8-3D6A6A4E2250}" dt="2020-07-05T08:32:51.380" v="3800" actId="1076"/>
        <pc:sldMkLst>
          <pc:docMk/>
          <pc:sldMk cId="1410487010" sldId="292"/>
        </pc:sldMkLst>
        <pc:spChg chg="add mod">
          <ac:chgData name="Raghunandan venkatesh" userId="0f29faf8312d62f3" providerId="LiveId" clId="{A2435299-D468-4513-9EC8-3D6A6A4E2250}" dt="2020-07-05T08:32:51.380" v="3800" actId="1076"/>
          <ac:spMkLst>
            <pc:docMk/>
            <pc:sldMk cId="1410487010" sldId="292"/>
            <ac:spMk id="3" creationId="{5EBB47C8-8D5B-49BB-ABD6-A2B4DBF735B5}"/>
          </ac:spMkLst>
        </pc:spChg>
        <pc:spChg chg="del">
          <ac:chgData name="Raghunandan venkatesh" userId="0f29faf8312d62f3" providerId="LiveId" clId="{A2435299-D468-4513-9EC8-3D6A6A4E2250}" dt="2020-07-04T14:10:24.730" v="3717" actId="478"/>
          <ac:spMkLst>
            <pc:docMk/>
            <pc:sldMk cId="1410487010" sldId="292"/>
            <ac:spMk id="6" creationId="{0FCA21EE-2A00-481B-AEDB-97FF720C4BDA}"/>
          </ac:spMkLst>
        </pc:spChg>
        <pc:spChg chg="del">
          <ac:chgData name="Raghunandan venkatesh" userId="0f29faf8312d62f3" providerId="LiveId" clId="{A2435299-D468-4513-9EC8-3D6A6A4E2250}" dt="2020-07-04T14:10:26.267" v="3718" actId="478"/>
          <ac:spMkLst>
            <pc:docMk/>
            <pc:sldMk cId="1410487010" sldId="292"/>
            <ac:spMk id="7" creationId="{171A7325-4174-4ED2-9156-467DC63C56F3}"/>
          </ac:spMkLst>
        </pc:spChg>
        <pc:picChg chg="add mod">
          <ac:chgData name="Raghunandan venkatesh" userId="0f29faf8312d62f3" providerId="LiveId" clId="{A2435299-D468-4513-9EC8-3D6A6A4E2250}" dt="2020-07-05T08:32:47.768" v="3799"/>
          <ac:picMkLst>
            <pc:docMk/>
            <pc:sldMk cId="1410487010" sldId="292"/>
            <ac:picMk id="9" creationId="{32F952E1-B2DF-407C-A6EA-71D8E9E69024}"/>
          </ac:picMkLst>
        </pc:picChg>
        <pc:picChg chg="del">
          <ac:chgData name="Raghunandan venkatesh" userId="0f29faf8312d62f3" providerId="LiveId" clId="{A2435299-D468-4513-9EC8-3D6A6A4E2250}" dt="2020-07-04T14:10:19.363" v="3716" actId="478"/>
          <ac:picMkLst>
            <pc:docMk/>
            <pc:sldMk cId="1410487010" sldId="292"/>
            <ac:picMk id="12" creationId="{07A9B574-1E32-4BA4-AD69-69D8A8E81441}"/>
          </ac:picMkLst>
        </pc:picChg>
      </pc:sldChg>
      <pc:sldChg chg="addSp delSp modSp add mod">
        <pc:chgData name="Raghunandan venkatesh" userId="0f29faf8312d62f3" providerId="LiveId" clId="{A2435299-D468-4513-9EC8-3D6A6A4E2250}" dt="2020-07-05T08:32:37.587" v="3798" actId="1076"/>
        <pc:sldMkLst>
          <pc:docMk/>
          <pc:sldMk cId="4014744294" sldId="293"/>
        </pc:sldMkLst>
        <pc:spChg chg="del">
          <ac:chgData name="Raghunandan venkatesh" userId="0f29faf8312d62f3" providerId="LiveId" clId="{A2435299-D468-4513-9EC8-3D6A6A4E2250}" dt="2020-07-05T08:27:50.778" v="3744" actId="478"/>
          <ac:spMkLst>
            <pc:docMk/>
            <pc:sldMk cId="4014744294" sldId="293"/>
            <ac:spMk id="3" creationId="{5EBB47C8-8D5B-49BB-ABD6-A2B4DBF735B5}"/>
          </ac:spMkLst>
        </pc:spChg>
        <pc:spChg chg="add mod">
          <ac:chgData name="Raghunandan venkatesh" userId="0f29faf8312d62f3" providerId="LiveId" clId="{A2435299-D468-4513-9EC8-3D6A6A4E2250}" dt="2020-07-05T08:31:58.395" v="3786" actId="1076"/>
          <ac:spMkLst>
            <pc:docMk/>
            <pc:sldMk cId="4014744294" sldId="293"/>
            <ac:spMk id="6" creationId="{0DC85A5F-9380-4281-A710-86133D0AF281}"/>
          </ac:spMkLst>
        </pc:spChg>
        <pc:spChg chg="add mod">
          <ac:chgData name="Raghunandan venkatesh" userId="0f29faf8312d62f3" providerId="LiveId" clId="{A2435299-D468-4513-9EC8-3D6A6A4E2250}" dt="2020-07-05T08:31:58.395" v="3786" actId="1076"/>
          <ac:spMkLst>
            <pc:docMk/>
            <pc:sldMk cId="4014744294" sldId="293"/>
            <ac:spMk id="14" creationId="{A52E12C0-902B-4E1A-9B17-D2C56A160BC4}"/>
          </ac:spMkLst>
        </pc:spChg>
        <pc:spChg chg="add mod">
          <ac:chgData name="Raghunandan venkatesh" userId="0f29faf8312d62f3" providerId="LiveId" clId="{A2435299-D468-4513-9EC8-3D6A6A4E2250}" dt="2020-07-05T08:31:58.395" v="3786" actId="1076"/>
          <ac:spMkLst>
            <pc:docMk/>
            <pc:sldMk cId="4014744294" sldId="293"/>
            <ac:spMk id="15" creationId="{7144532B-DF01-4C9E-926D-427198A2FC3C}"/>
          </ac:spMkLst>
        </pc:spChg>
        <pc:spChg chg="add mod">
          <ac:chgData name="Raghunandan venkatesh" userId="0f29faf8312d62f3" providerId="LiveId" clId="{A2435299-D468-4513-9EC8-3D6A6A4E2250}" dt="2020-07-05T08:32:25.043" v="3795" actId="20577"/>
          <ac:spMkLst>
            <pc:docMk/>
            <pc:sldMk cId="4014744294" sldId="293"/>
            <ac:spMk id="16" creationId="{30BCC905-4DCC-4EF5-9600-ABE8875DDE88}"/>
          </ac:spMkLst>
        </pc:spChg>
        <pc:spChg chg="add mod">
          <ac:chgData name="Raghunandan venkatesh" userId="0f29faf8312d62f3" providerId="LiveId" clId="{A2435299-D468-4513-9EC8-3D6A6A4E2250}" dt="2020-07-05T08:32:29.843" v="3797" actId="14100"/>
          <ac:spMkLst>
            <pc:docMk/>
            <pc:sldMk cId="4014744294" sldId="293"/>
            <ac:spMk id="17" creationId="{887016C3-B2A0-4B2F-8742-9C3E85212A23}"/>
          </ac:spMkLst>
        </pc:spChg>
        <pc:spChg chg="add mod">
          <ac:chgData name="Raghunandan venkatesh" userId="0f29faf8312d62f3" providerId="LiveId" clId="{A2435299-D468-4513-9EC8-3D6A6A4E2250}" dt="2020-07-05T08:31:58.395" v="3786" actId="1076"/>
          <ac:spMkLst>
            <pc:docMk/>
            <pc:sldMk cId="4014744294" sldId="293"/>
            <ac:spMk id="18" creationId="{D3D1D72D-7FA4-46F3-A1BE-A9E5CCBD31E3}"/>
          </ac:spMkLst>
        </pc:spChg>
        <pc:spChg chg="add mod">
          <ac:chgData name="Raghunandan venkatesh" userId="0f29faf8312d62f3" providerId="LiveId" clId="{A2435299-D468-4513-9EC8-3D6A6A4E2250}" dt="2020-07-05T08:31:58.395" v="3786" actId="1076"/>
          <ac:spMkLst>
            <pc:docMk/>
            <pc:sldMk cId="4014744294" sldId="293"/>
            <ac:spMk id="19" creationId="{C34A0293-9D6E-4A7A-9811-27943A10959F}"/>
          </ac:spMkLst>
        </pc:spChg>
        <pc:spChg chg="add mod">
          <ac:chgData name="Raghunandan venkatesh" userId="0f29faf8312d62f3" providerId="LiveId" clId="{A2435299-D468-4513-9EC8-3D6A6A4E2250}" dt="2020-07-05T08:31:58.395" v="3786" actId="1076"/>
          <ac:spMkLst>
            <pc:docMk/>
            <pc:sldMk cId="4014744294" sldId="293"/>
            <ac:spMk id="22" creationId="{37DD8B47-5AD3-48DB-9EB1-77DF6BD8B5C8}"/>
          </ac:spMkLst>
        </pc:spChg>
        <pc:picChg chg="add mod">
          <ac:chgData name="Raghunandan venkatesh" userId="0f29faf8312d62f3" providerId="LiveId" clId="{A2435299-D468-4513-9EC8-3D6A6A4E2250}" dt="2020-07-05T08:32:37.587" v="3798" actId="1076"/>
          <ac:picMkLst>
            <pc:docMk/>
            <pc:sldMk cId="4014744294" sldId="293"/>
            <ac:picMk id="5" creationId="{9A13790A-F0F3-439D-93ED-76B34267F2A7}"/>
          </ac:picMkLst>
        </pc:picChg>
        <pc:picChg chg="add mod">
          <ac:chgData name="Raghunandan venkatesh" userId="0f29faf8312d62f3" providerId="LiveId" clId="{A2435299-D468-4513-9EC8-3D6A6A4E2250}" dt="2020-07-05T08:32:11.882" v="3794" actId="1076"/>
          <ac:picMkLst>
            <pc:docMk/>
            <pc:sldMk cId="4014744294" sldId="293"/>
            <ac:picMk id="23" creationId="{878BA270-4D22-4E27-A7CC-B1E45FD3188E}"/>
          </ac:picMkLst>
        </pc:picChg>
        <pc:cxnChg chg="add mod">
          <ac:chgData name="Raghunandan venkatesh" userId="0f29faf8312d62f3" providerId="LiveId" clId="{A2435299-D468-4513-9EC8-3D6A6A4E2250}" dt="2020-07-05T08:31:58.395" v="3786" actId="1076"/>
          <ac:cxnSpMkLst>
            <pc:docMk/>
            <pc:sldMk cId="4014744294" sldId="293"/>
            <ac:cxnSpMk id="8" creationId="{37C7E0F3-3CF2-420D-A654-4E80F87566C3}"/>
          </ac:cxnSpMkLst>
        </pc:cxnChg>
        <pc:cxnChg chg="add mod">
          <ac:chgData name="Raghunandan venkatesh" userId="0f29faf8312d62f3" providerId="LiveId" clId="{A2435299-D468-4513-9EC8-3D6A6A4E2250}" dt="2020-07-05T08:31:58.395" v="3786" actId="1076"/>
          <ac:cxnSpMkLst>
            <pc:docMk/>
            <pc:sldMk cId="4014744294" sldId="293"/>
            <ac:cxnSpMk id="10" creationId="{95BCF273-8C7E-4280-BAF0-A80D0A3F7985}"/>
          </ac:cxnSpMkLst>
        </pc:cxnChg>
        <pc:cxnChg chg="add mod">
          <ac:chgData name="Raghunandan venkatesh" userId="0f29faf8312d62f3" providerId="LiveId" clId="{A2435299-D468-4513-9EC8-3D6A6A4E2250}" dt="2020-07-05T08:31:58.395" v="3786" actId="1076"/>
          <ac:cxnSpMkLst>
            <pc:docMk/>
            <pc:sldMk cId="4014744294" sldId="293"/>
            <ac:cxnSpMk id="12" creationId="{6D2985C6-23A3-4FFA-A13D-E61E95C32CE2}"/>
          </ac:cxnSpMkLst>
        </pc:cxnChg>
        <pc:cxnChg chg="add mod">
          <ac:chgData name="Raghunandan venkatesh" userId="0f29faf8312d62f3" providerId="LiveId" clId="{A2435299-D468-4513-9EC8-3D6A6A4E2250}" dt="2020-07-05T08:31:58.395" v="3786" actId="1076"/>
          <ac:cxnSpMkLst>
            <pc:docMk/>
            <pc:sldMk cId="4014744294" sldId="293"/>
            <ac:cxnSpMk id="21" creationId="{5D50DB2A-CA70-4CCD-8C29-E53517B1FFCD}"/>
          </ac:cxnSpMkLst>
        </pc:cxnChg>
      </pc:sldChg>
      <pc:sldChg chg="addSp delSp modSp add mod">
        <pc:chgData name="Raghunandan venkatesh" userId="0f29faf8312d62f3" providerId="LiveId" clId="{A2435299-D468-4513-9EC8-3D6A6A4E2250}" dt="2020-07-05T08:38:13.002" v="3940" actId="20577"/>
        <pc:sldMkLst>
          <pc:docMk/>
          <pc:sldMk cId="837355343" sldId="294"/>
        </pc:sldMkLst>
        <pc:spChg chg="add mod">
          <ac:chgData name="Raghunandan venkatesh" userId="0f29faf8312d62f3" providerId="LiveId" clId="{A2435299-D468-4513-9EC8-3D6A6A4E2250}" dt="2020-07-05T08:33:52.851" v="3848" actId="1076"/>
          <ac:spMkLst>
            <pc:docMk/>
            <pc:sldMk cId="837355343" sldId="294"/>
            <ac:spMk id="3" creationId="{30445831-573B-461C-90E4-1BCCCB07E18E}"/>
          </ac:spMkLst>
        </pc:spChg>
        <pc:spChg chg="del">
          <ac:chgData name="Raghunandan venkatesh" userId="0f29faf8312d62f3" providerId="LiveId" clId="{A2435299-D468-4513-9EC8-3D6A6A4E2250}" dt="2020-07-05T08:36:15.611" v="3875" actId="478"/>
          <ac:spMkLst>
            <pc:docMk/>
            <pc:sldMk cId="837355343" sldId="294"/>
            <ac:spMk id="4" creationId="{4FBB15D3-E6BD-4640-8F2D-9317D829253D}"/>
          </ac:spMkLst>
        </pc:spChg>
        <pc:spChg chg="del">
          <ac:chgData name="Raghunandan venkatesh" userId="0f29faf8312d62f3" providerId="LiveId" clId="{A2435299-D468-4513-9EC8-3D6A6A4E2250}" dt="2020-07-05T08:33:31.626" v="3805" actId="478"/>
          <ac:spMkLst>
            <pc:docMk/>
            <pc:sldMk cId="837355343" sldId="294"/>
            <ac:spMk id="6" creationId="{0DC85A5F-9380-4281-A710-86133D0AF281}"/>
          </ac:spMkLst>
        </pc:spChg>
        <pc:spChg chg="del">
          <ac:chgData name="Raghunandan venkatesh" userId="0f29faf8312d62f3" providerId="LiveId" clId="{A2435299-D468-4513-9EC8-3D6A6A4E2250}" dt="2020-07-05T08:33:31.626" v="3805" actId="478"/>
          <ac:spMkLst>
            <pc:docMk/>
            <pc:sldMk cId="837355343" sldId="294"/>
            <ac:spMk id="14" creationId="{A52E12C0-902B-4E1A-9B17-D2C56A160BC4}"/>
          </ac:spMkLst>
        </pc:spChg>
        <pc:spChg chg="del">
          <ac:chgData name="Raghunandan venkatesh" userId="0f29faf8312d62f3" providerId="LiveId" clId="{A2435299-D468-4513-9EC8-3D6A6A4E2250}" dt="2020-07-05T08:33:31.626" v="3805" actId="478"/>
          <ac:spMkLst>
            <pc:docMk/>
            <pc:sldMk cId="837355343" sldId="294"/>
            <ac:spMk id="15" creationId="{7144532B-DF01-4C9E-926D-427198A2FC3C}"/>
          </ac:spMkLst>
        </pc:spChg>
        <pc:spChg chg="del">
          <ac:chgData name="Raghunandan venkatesh" userId="0f29faf8312d62f3" providerId="LiveId" clId="{A2435299-D468-4513-9EC8-3D6A6A4E2250}" dt="2020-07-05T08:33:31.626" v="3805" actId="478"/>
          <ac:spMkLst>
            <pc:docMk/>
            <pc:sldMk cId="837355343" sldId="294"/>
            <ac:spMk id="16" creationId="{30BCC905-4DCC-4EF5-9600-ABE8875DDE88}"/>
          </ac:spMkLst>
        </pc:spChg>
        <pc:spChg chg="del">
          <ac:chgData name="Raghunandan venkatesh" userId="0f29faf8312d62f3" providerId="LiveId" clId="{A2435299-D468-4513-9EC8-3D6A6A4E2250}" dt="2020-07-05T08:33:31.626" v="3805" actId="478"/>
          <ac:spMkLst>
            <pc:docMk/>
            <pc:sldMk cId="837355343" sldId="294"/>
            <ac:spMk id="17" creationId="{887016C3-B2A0-4B2F-8742-9C3E85212A23}"/>
          </ac:spMkLst>
        </pc:spChg>
        <pc:spChg chg="del">
          <ac:chgData name="Raghunandan venkatesh" userId="0f29faf8312d62f3" providerId="LiveId" clId="{A2435299-D468-4513-9EC8-3D6A6A4E2250}" dt="2020-07-05T08:33:31.626" v="3805" actId="478"/>
          <ac:spMkLst>
            <pc:docMk/>
            <pc:sldMk cId="837355343" sldId="294"/>
            <ac:spMk id="18" creationId="{D3D1D72D-7FA4-46F3-A1BE-A9E5CCBD31E3}"/>
          </ac:spMkLst>
        </pc:spChg>
        <pc:spChg chg="del">
          <ac:chgData name="Raghunandan venkatesh" userId="0f29faf8312d62f3" providerId="LiveId" clId="{A2435299-D468-4513-9EC8-3D6A6A4E2250}" dt="2020-07-05T08:33:31.626" v="3805" actId="478"/>
          <ac:spMkLst>
            <pc:docMk/>
            <pc:sldMk cId="837355343" sldId="294"/>
            <ac:spMk id="19" creationId="{C34A0293-9D6E-4A7A-9811-27943A10959F}"/>
          </ac:spMkLst>
        </pc:spChg>
        <pc:spChg chg="del">
          <ac:chgData name="Raghunandan venkatesh" userId="0f29faf8312d62f3" providerId="LiveId" clId="{A2435299-D468-4513-9EC8-3D6A6A4E2250}" dt="2020-07-05T08:33:31.626" v="3805" actId="478"/>
          <ac:spMkLst>
            <pc:docMk/>
            <pc:sldMk cId="837355343" sldId="294"/>
            <ac:spMk id="22" creationId="{37DD8B47-5AD3-48DB-9EB1-77DF6BD8B5C8}"/>
          </ac:spMkLst>
        </pc:spChg>
        <pc:spChg chg="add mod">
          <ac:chgData name="Raghunandan venkatesh" userId="0f29faf8312d62f3" providerId="LiveId" clId="{A2435299-D468-4513-9EC8-3D6A6A4E2250}" dt="2020-07-05T08:36:22.119" v="3877" actId="164"/>
          <ac:spMkLst>
            <pc:docMk/>
            <pc:sldMk cId="837355343" sldId="294"/>
            <ac:spMk id="24" creationId="{7AD6E0BA-1C6B-4AB9-B67E-5A4C59150DD0}"/>
          </ac:spMkLst>
        </pc:spChg>
        <pc:spChg chg="add mod">
          <ac:chgData name="Raghunandan venkatesh" userId="0f29faf8312d62f3" providerId="LiveId" clId="{A2435299-D468-4513-9EC8-3D6A6A4E2250}" dt="2020-07-05T08:36:22.119" v="3877" actId="164"/>
          <ac:spMkLst>
            <pc:docMk/>
            <pc:sldMk cId="837355343" sldId="294"/>
            <ac:spMk id="25" creationId="{D25C47F6-C35F-4187-B30B-88D449C05EAA}"/>
          </ac:spMkLst>
        </pc:spChg>
        <pc:spChg chg="add mod">
          <ac:chgData name="Raghunandan venkatesh" userId="0f29faf8312d62f3" providerId="LiveId" clId="{A2435299-D468-4513-9EC8-3D6A6A4E2250}" dt="2020-07-05T08:36:22.119" v="3877" actId="164"/>
          <ac:spMkLst>
            <pc:docMk/>
            <pc:sldMk cId="837355343" sldId="294"/>
            <ac:spMk id="26" creationId="{7D52CCD9-F980-4782-959C-AD7277BA26C1}"/>
          </ac:spMkLst>
        </pc:spChg>
        <pc:spChg chg="add mod">
          <ac:chgData name="Raghunandan venkatesh" userId="0f29faf8312d62f3" providerId="LiveId" clId="{A2435299-D468-4513-9EC8-3D6A6A4E2250}" dt="2020-07-05T08:36:22.119" v="3877" actId="164"/>
          <ac:spMkLst>
            <pc:docMk/>
            <pc:sldMk cId="837355343" sldId="294"/>
            <ac:spMk id="27" creationId="{0905D499-33E6-4B66-9A25-0B79D5D24EBE}"/>
          </ac:spMkLst>
        </pc:spChg>
        <pc:spChg chg="add mod">
          <ac:chgData name="Raghunandan venkatesh" userId="0f29faf8312d62f3" providerId="LiveId" clId="{A2435299-D468-4513-9EC8-3D6A6A4E2250}" dt="2020-07-05T08:36:22.119" v="3877" actId="164"/>
          <ac:spMkLst>
            <pc:docMk/>
            <pc:sldMk cId="837355343" sldId="294"/>
            <ac:spMk id="28" creationId="{54890887-A41A-4152-AA36-7B558278925E}"/>
          </ac:spMkLst>
        </pc:spChg>
        <pc:spChg chg="add mod">
          <ac:chgData name="Raghunandan venkatesh" userId="0f29faf8312d62f3" providerId="LiveId" clId="{A2435299-D468-4513-9EC8-3D6A6A4E2250}" dt="2020-07-05T08:36:22.119" v="3877" actId="164"/>
          <ac:spMkLst>
            <pc:docMk/>
            <pc:sldMk cId="837355343" sldId="294"/>
            <ac:spMk id="29" creationId="{19DA2823-5ECD-4DB9-BC45-8C7CB87F0B7F}"/>
          </ac:spMkLst>
        </pc:spChg>
        <pc:spChg chg="add mod">
          <ac:chgData name="Raghunandan venkatesh" userId="0f29faf8312d62f3" providerId="LiveId" clId="{A2435299-D468-4513-9EC8-3D6A6A4E2250}" dt="2020-07-05T08:38:13.002" v="3940" actId="20577"/>
          <ac:spMkLst>
            <pc:docMk/>
            <pc:sldMk cId="837355343" sldId="294"/>
            <ac:spMk id="33" creationId="{6CFA0AE7-0CFC-44E9-906E-E89218616F5A}"/>
          </ac:spMkLst>
        </pc:spChg>
        <pc:grpChg chg="add mod">
          <ac:chgData name="Raghunandan venkatesh" userId="0f29faf8312d62f3" providerId="LiveId" clId="{A2435299-D468-4513-9EC8-3D6A6A4E2250}" dt="2020-07-05T08:36:22.119" v="3877" actId="164"/>
          <ac:grpSpMkLst>
            <pc:docMk/>
            <pc:sldMk cId="837355343" sldId="294"/>
            <ac:grpSpMk id="30" creationId="{C3686F2D-4BF2-48AE-9475-E3C3FF5E6B57}"/>
          </ac:grpSpMkLst>
        </pc:grpChg>
        <pc:graphicFrameChg chg="add mod modGraphic">
          <ac:chgData name="Raghunandan venkatesh" userId="0f29faf8312d62f3" providerId="LiveId" clId="{A2435299-D468-4513-9EC8-3D6A6A4E2250}" dt="2020-07-05T08:36:52.365" v="3890" actId="20577"/>
          <ac:graphicFrameMkLst>
            <pc:docMk/>
            <pc:sldMk cId="837355343" sldId="294"/>
            <ac:graphicFrameMk id="31" creationId="{581EC244-830E-4B40-96A3-B82E3A1800F5}"/>
          </ac:graphicFrameMkLst>
        </pc:graphicFrameChg>
        <pc:picChg chg="del">
          <ac:chgData name="Raghunandan venkatesh" userId="0f29faf8312d62f3" providerId="LiveId" clId="{A2435299-D468-4513-9EC8-3D6A6A4E2250}" dt="2020-07-05T08:33:29.982" v="3803" actId="478"/>
          <ac:picMkLst>
            <pc:docMk/>
            <pc:sldMk cId="837355343" sldId="294"/>
            <ac:picMk id="5" creationId="{9A13790A-F0F3-439D-93ED-76B34267F2A7}"/>
          </ac:picMkLst>
        </pc:picChg>
        <pc:picChg chg="del">
          <ac:chgData name="Raghunandan venkatesh" userId="0f29faf8312d62f3" providerId="LiveId" clId="{A2435299-D468-4513-9EC8-3D6A6A4E2250}" dt="2020-07-05T08:33:29.352" v="3802" actId="478"/>
          <ac:picMkLst>
            <pc:docMk/>
            <pc:sldMk cId="837355343" sldId="294"/>
            <ac:picMk id="23" creationId="{878BA270-4D22-4E27-A7CC-B1E45FD3188E}"/>
          </ac:picMkLst>
        </pc:picChg>
        <pc:cxnChg chg="del mod">
          <ac:chgData name="Raghunandan venkatesh" userId="0f29faf8312d62f3" providerId="LiveId" clId="{A2435299-D468-4513-9EC8-3D6A6A4E2250}" dt="2020-07-05T08:33:31.626" v="3805" actId="478"/>
          <ac:cxnSpMkLst>
            <pc:docMk/>
            <pc:sldMk cId="837355343" sldId="294"/>
            <ac:cxnSpMk id="8" creationId="{37C7E0F3-3CF2-420D-A654-4E80F87566C3}"/>
          </ac:cxnSpMkLst>
        </pc:cxnChg>
        <pc:cxnChg chg="add mod">
          <ac:chgData name="Raghunandan venkatesh" userId="0f29faf8312d62f3" providerId="LiveId" clId="{A2435299-D468-4513-9EC8-3D6A6A4E2250}" dt="2020-07-05T08:36:22.119" v="3877" actId="164"/>
          <ac:cxnSpMkLst>
            <pc:docMk/>
            <pc:sldMk cId="837355343" sldId="294"/>
            <ac:cxnSpMk id="9" creationId="{080CF6B3-C9C0-4EE6-90F8-2CF88D4C825E}"/>
          </ac:cxnSpMkLst>
        </pc:cxnChg>
        <pc:cxnChg chg="del mod">
          <ac:chgData name="Raghunandan venkatesh" userId="0f29faf8312d62f3" providerId="LiveId" clId="{A2435299-D468-4513-9EC8-3D6A6A4E2250}" dt="2020-07-05T08:33:31.626" v="3805" actId="478"/>
          <ac:cxnSpMkLst>
            <pc:docMk/>
            <pc:sldMk cId="837355343" sldId="294"/>
            <ac:cxnSpMk id="10" creationId="{95BCF273-8C7E-4280-BAF0-A80D0A3F7985}"/>
          </ac:cxnSpMkLst>
        </pc:cxnChg>
        <pc:cxnChg chg="del mod">
          <ac:chgData name="Raghunandan venkatesh" userId="0f29faf8312d62f3" providerId="LiveId" clId="{A2435299-D468-4513-9EC8-3D6A6A4E2250}" dt="2020-07-05T08:33:30.475" v="3804" actId="478"/>
          <ac:cxnSpMkLst>
            <pc:docMk/>
            <pc:sldMk cId="837355343" sldId="294"/>
            <ac:cxnSpMk id="12" creationId="{6D2985C6-23A3-4FFA-A13D-E61E95C32CE2}"/>
          </ac:cxnSpMkLst>
        </pc:cxnChg>
        <pc:cxnChg chg="add mod">
          <ac:chgData name="Raghunandan venkatesh" userId="0f29faf8312d62f3" providerId="LiveId" clId="{A2435299-D468-4513-9EC8-3D6A6A4E2250}" dt="2020-07-05T08:36:22.119" v="3877" actId="164"/>
          <ac:cxnSpMkLst>
            <pc:docMk/>
            <pc:sldMk cId="837355343" sldId="294"/>
            <ac:cxnSpMk id="20" creationId="{33AA1E10-C1F2-4773-864A-AB7BD7B6B7D7}"/>
          </ac:cxnSpMkLst>
        </pc:cxnChg>
        <pc:cxnChg chg="del mod">
          <ac:chgData name="Raghunandan venkatesh" userId="0f29faf8312d62f3" providerId="LiveId" clId="{A2435299-D468-4513-9EC8-3D6A6A4E2250}" dt="2020-07-05T08:33:31.626" v="3805" actId="478"/>
          <ac:cxnSpMkLst>
            <pc:docMk/>
            <pc:sldMk cId="837355343" sldId="294"/>
            <ac:cxnSpMk id="21" creationId="{5D50DB2A-CA70-4CCD-8C29-E53517B1FFCD}"/>
          </ac:cxnSpMkLst>
        </pc:cxnChg>
      </pc:sldChg>
      <pc:sldChg chg="add del">
        <pc:chgData name="Raghunandan venkatesh" userId="0f29faf8312d62f3" providerId="LiveId" clId="{A2435299-D468-4513-9EC8-3D6A6A4E2250}" dt="2020-07-05T08:34:38.110" v="3850" actId="47"/>
        <pc:sldMkLst>
          <pc:docMk/>
          <pc:sldMk cId="294824396" sldId="295"/>
        </pc:sldMkLst>
      </pc:sldChg>
      <pc:sldChg chg="addSp delSp modSp add mod">
        <pc:chgData name="Raghunandan venkatesh" userId="0f29faf8312d62f3" providerId="LiveId" clId="{A2435299-D468-4513-9EC8-3D6A6A4E2250}" dt="2020-07-05T08:40:59.254" v="3994" actId="207"/>
        <pc:sldMkLst>
          <pc:docMk/>
          <pc:sldMk cId="3678238077" sldId="295"/>
        </pc:sldMkLst>
        <pc:spChg chg="mod">
          <ac:chgData name="Raghunandan venkatesh" userId="0f29faf8312d62f3" providerId="LiveId" clId="{A2435299-D468-4513-9EC8-3D6A6A4E2250}" dt="2020-07-05T08:40:45.314" v="3960" actId="1076"/>
          <ac:spMkLst>
            <pc:docMk/>
            <pc:sldMk cId="3678238077" sldId="295"/>
            <ac:spMk id="2" creationId="{293AF40C-1385-4E65-A1CA-645729B31491}"/>
          </ac:spMkLst>
        </pc:spChg>
        <pc:spChg chg="add mod">
          <ac:chgData name="Raghunandan venkatesh" userId="0f29faf8312d62f3" providerId="LiveId" clId="{A2435299-D468-4513-9EC8-3D6A6A4E2250}" dt="2020-07-05T08:39:52.432" v="3959" actId="15"/>
          <ac:spMkLst>
            <pc:docMk/>
            <pc:sldMk cId="3678238077" sldId="295"/>
            <ac:spMk id="4" creationId="{2F43AD75-F11C-435C-9BA6-C4ED52EB1A64}"/>
          </ac:spMkLst>
        </pc:spChg>
        <pc:spChg chg="add mod">
          <ac:chgData name="Raghunandan venkatesh" userId="0f29faf8312d62f3" providerId="LiveId" clId="{A2435299-D468-4513-9EC8-3D6A6A4E2250}" dt="2020-07-05T08:40:59.254" v="3994" actId="207"/>
          <ac:spMkLst>
            <pc:docMk/>
            <pc:sldMk cId="3678238077" sldId="295"/>
            <ac:spMk id="5" creationId="{99DFEE5F-AB24-4A75-AEFA-9E4FF635F46D}"/>
          </ac:spMkLst>
        </pc:spChg>
        <pc:spChg chg="del mod">
          <ac:chgData name="Raghunandan venkatesh" userId="0f29faf8312d62f3" providerId="LiveId" clId="{A2435299-D468-4513-9EC8-3D6A6A4E2250}" dt="2020-07-05T08:38:52.695" v="3943" actId="478"/>
          <ac:spMkLst>
            <pc:docMk/>
            <pc:sldMk cId="3678238077" sldId="295"/>
            <ac:spMk id="33" creationId="{6CFA0AE7-0CFC-44E9-906E-E89218616F5A}"/>
          </ac:spMkLst>
        </pc:spChg>
        <pc:grpChg chg="del">
          <ac:chgData name="Raghunandan venkatesh" userId="0f29faf8312d62f3" providerId="LiveId" clId="{A2435299-D468-4513-9EC8-3D6A6A4E2250}" dt="2020-07-05T08:38:54.347" v="3944" actId="478"/>
          <ac:grpSpMkLst>
            <pc:docMk/>
            <pc:sldMk cId="3678238077" sldId="295"/>
            <ac:grpSpMk id="30" creationId="{C3686F2D-4BF2-48AE-9475-E3C3FF5E6B57}"/>
          </ac:grpSpMkLst>
        </pc:grpChg>
        <pc:graphicFrameChg chg="del">
          <ac:chgData name="Raghunandan venkatesh" userId="0f29faf8312d62f3" providerId="LiveId" clId="{A2435299-D468-4513-9EC8-3D6A6A4E2250}" dt="2020-07-05T08:38:54.347" v="3944" actId="478"/>
          <ac:graphicFrameMkLst>
            <pc:docMk/>
            <pc:sldMk cId="3678238077" sldId="295"/>
            <ac:graphicFrameMk id="31" creationId="{581EC244-830E-4B40-96A3-B82E3A1800F5}"/>
          </ac:graphicFrameMkLst>
        </pc:graphicFrameChg>
      </pc:sldChg>
      <pc:sldChg chg="addSp delSp modSp add mod">
        <pc:chgData name="Raghunandan venkatesh" userId="0f29faf8312d62f3" providerId="LiveId" clId="{A2435299-D468-4513-9EC8-3D6A6A4E2250}" dt="2020-07-05T09:05:22.778" v="4024" actId="1076"/>
        <pc:sldMkLst>
          <pc:docMk/>
          <pc:sldMk cId="1152154456" sldId="296"/>
        </pc:sldMkLst>
        <pc:spChg chg="mod">
          <ac:chgData name="Raghunandan venkatesh" userId="0f29faf8312d62f3" providerId="LiveId" clId="{A2435299-D468-4513-9EC8-3D6A6A4E2250}" dt="2020-07-05T08:41:20.516" v="3996"/>
          <ac:spMkLst>
            <pc:docMk/>
            <pc:sldMk cId="1152154456" sldId="296"/>
            <ac:spMk id="3" creationId="{30445831-573B-461C-90E4-1BCCCB07E18E}"/>
          </ac:spMkLst>
        </pc:spChg>
        <pc:spChg chg="del">
          <ac:chgData name="Raghunandan venkatesh" userId="0f29faf8312d62f3" providerId="LiveId" clId="{A2435299-D468-4513-9EC8-3D6A6A4E2250}" dt="2020-07-05T09:03:48.837" v="3997" actId="478"/>
          <ac:spMkLst>
            <pc:docMk/>
            <pc:sldMk cId="1152154456" sldId="296"/>
            <ac:spMk id="4" creationId="{2F43AD75-F11C-435C-9BA6-C4ED52EB1A64}"/>
          </ac:spMkLst>
        </pc:spChg>
        <pc:spChg chg="del">
          <ac:chgData name="Raghunandan venkatesh" userId="0f29faf8312d62f3" providerId="LiveId" clId="{A2435299-D468-4513-9EC8-3D6A6A4E2250}" dt="2020-07-05T09:03:50.431" v="3998" actId="478"/>
          <ac:spMkLst>
            <pc:docMk/>
            <pc:sldMk cId="1152154456" sldId="296"/>
            <ac:spMk id="5" creationId="{99DFEE5F-AB24-4A75-AEFA-9E4FF635F46D}"/>
          </ac:spMkLst>
        </pc:spChg>
        <pc:spChg chg="add mod">
          <ac:chgData name="Raghunandan venkatesh" userId="0f29faf8312d62f3" providerId="LiveId" clId="{A2435299-D468-4513-9EC8-3D6A6A4E2250}" dt="2020-07-05T09:04:36.714" v="4015" actId="1076"/>
          <ac:spMkLst>
            <pc:docMk/>
            <pc:sldMk cId="1152154456" sldId="296"/>
            <ac:spMk id="7" creationId="{0A56B000-2889-4520-9C78-2C933B29D4CD}"/>
          </ac:spMkLst>
        </pc:spChg>
        <pc:spChg chg="add mod">
          <ac:chgData name="Raghunandan venkatesh" userId="0f29faf8312d62f3" providerId="LiveId" clId="{A2435299-D468-4513-9EC8-3D6A6A4E2250}" dt="2020-07-05T09:05:22.778" v="4024" actId="1076"/>
          <ac:spMkLst>
            <pc:docMk/>
            <pc:sldMk cId="1152154456" sldId="296"/>
            <ac:spMk id="8" creationId="{C7199F21-3276-4593-82C5-1C4C6CA5705E}"/>
          </ac:spMkLst>
        </pc:spChg>
        <pc:picChg chg="add mod">
          <ac:chgData name="Raghunandan venkatesh" userId="0f29faf8312d62f3" providerId="LiveId" clId="{A2435299-D468-4513-9EC8-3D6A6A4E2250}" dt="2020-07-05T09:04:13.851" v="4006" actId="1076"/>
          <ac:picMkLst>
            <pc:docMk/>
            <pc:sldMk cId="1152154456" sldId="296"/>
            <ac:picMk id="6" creationId="{485832EA-937F-475A-905C-7E48B829800B}"/>
          </ac:picMkLst>
        </pc:picChg>
      </pc:sldChg>
      <pc:sldChg chg="addSp delSp modSp add mod">
        <pc:chgData name="Raghunandan venkatesh" userId="0f29faf8312d62f3" providerId="LiveId" clId="{A2435299-D468-4513-9EC8-3D6A6A4E2250}" dt="2020-07-05T09:06:55.479" v="4095" actId="20577"/>
        <pc:sldMkLst>
          <pc:docMk/>
          <pc:sldMk cId="2347919167" sldId="297"/>
        </pc:sldMkLst>
        <pc:spChg chg="add mod">
          <ac:chgData name="Raghunandan venkatesh" userId="0f29faf8312d62f3" providerId="LiveId" clId="{A2435299-D468-4513-9EC8-3D6A6A4E2250}" dt="2020-07-05T09:06:55.479" v="4095" actId="20577"/>
          <ac:spMkLst>
            <pc:docMk/>
            <pc:sldMk cId="2347919167" sldId="297"/>
            <ac:spMk id="4" creationId="{ABE59014-2029-4514-9873-6DCF2146366B}"/>
          </ac:spMkLst>
        </pc:spChg>
        <pc:spChg chg="del">
          <ac:chgData name="Raghunandan venkatesh" userId="0f29faf8312d62f3" providerId="LiveId" clId="{A2435299-D468-4513-9EC8-3D6A6A4E2250}" dt="2020-07-05T09:05:57.875" v="4028" actId="478"/>
          <ac:spMkLst>
            <pc:docMk/>
            <pc:sldMk cId="2347919167" sldId="297"/>
            <ac:spMk id="7" creationId="{0A56B000-2889-4520-9C78-2C933B29D4CD}"/>
          </ac:spMkLst>
        </pc:spChg>
        <pc:spChg chg="del">
          <ac:chgData name="Raghunandan venkatesh" userId="0f29faf8312d62f3" providerId="LiveId" clId="{A2435299-D468-4513-9EC8-3D6A6A4E2250}" dt="2020-07-05T09:05:56.282" v="4027" actId="478"/>
          <ac:spMkLst>
            <pc:docMk/>
            <pc:sldMk cId="2347919167" sldId="297"/>
            <ac:spMk id="8" creationId="{C7199F21-3276-4593-82C5-1C4C6CA5705E}"/>
          </ac:spMkLst>
        </pc:spChg>
        <pc:picChg chg="del">
          <ac:chgData name="Raghunandan venkatesh" userId="0f29faf8312d62f3" providerId="LiveId" clId="{A2435299-D468-4513-9EC8-3D6A6A4E2250}" dt="2020-07-05T09:05:54.681" v="4026" actId="478"/>
          <ac:picMkLst>
            <pc:docMk/>
            <pc:sldMk cId="2347919167" sldId="297"/>
            <ac:picMk id="6" creationId="{485832EA-937F-475A-905C-7E48B829800B}"/>
          </ac:picMkLst>
        </pc:picChg>
      </pc:sldChg>
      <pc:sldChg chg="addSp delSp modSp add mod">
        <pc:chgData name="Raghunandan venkatesh" userId="0f29faf8312d62f3" providerId="LiveId" clId="{A2435299-D468-4513-9EC8-3D6A6A4E2250}" dt="2020-07-05T09:23:38.073" v="4158" actId="478"/>
        <pc:sldMkLst>
          <pc:docMk/>
          <pc:sldMk cId="4131625952" sldId="298"/>
        </pc:sldMkLst>
        <pc:spChg chg="mod">
          <ac:chgData name="Raghunandan venkatesh" userId="0f29faf8312d62f3" providerId="LiveId" clId="{A2435299-D468-4513-9EC8-3D6A6A4E2250}" dt="2020-07-05T09:22:34.337" v="4143" actId="1076"/>
          <ac:spMkLst>
            <pc:docMk/>
            <pc:sldMk cId="4131625952" sldId="298"/>
            <ac:spMk id="3" creationId="{30445831-573B-461C-90E4-1BCCCB07E18E}"/>
          </ac:spMkLst>
        </pc:spChg>
        <pc:spChg chg="del">
          <ac:chgData name="Raghunandan venkatesh" userId="0f29faf8312d62f3" providerId="LiveId" clId="{A2435299-D468-4513-9EC8-3D6A6A4E2250}" dt="2020-07-05T09:11:20.631" v="4097" actId="478"/>
          <ac:spMkLst>
            <pc:docMk/>
            <pc:sldMk cId="4131625952" sldId="298"/>
            <ac:spMk id="4" creationId="{ABE59014-2029-4514-9873-6DCF2146366B}"/>
          </ac:spMkLst>
        </pc:spChg>
        <pc:spChg chg="add mod">
          <ac:chgData name="Raghunandan venkatesh" userId="0f29faf8312d62f3" providerId="LiveId" clId="{A2435299-D468-4513-9EC8-3D6A6A4E2250}" dt="2020-07-05T09:22:15.080" v="4140" actId="688"/>
          <ac:spMkLst>
            <pc:docMk/>
            <pc:sldMk cId="4131625952" sldId="298"/>
            <ac:spMk id="9" creationId="{9508849C-8495-45EE-88E9-4FA97624B733}"/>
          </ac:spMkLst>
        </pc:spChg>
        <pc:spChg chg="add mod">
          <ac:chgData name="Raghunandan venkatesh" userId="0f29faf8312d62f3" providerId="LiveId" clId="{A2435299-D468-4513-9EC8-3D6A6A4E2250}" dt="2020-07-05T09:22:15.080" v="4140" actId="688"/>
          <ac:spMkLst>
            <pc:docMk/>
            <pc:sldMk cId="4131625952" sldId="298"/>
            <ac:spMk id="10" creationId="{5C81167F-0B46-4DF0-8DBF-24C82A570A35}"/>
          </ac:spMkLst>
        </pc:spChg>
        <pc:spChg chg="add mod">
          <ac:chgData name="Raghunandan venkatesh" userId="0f29faf8312d62f3" providerId="LiveId" clId="{A2435299-D468-4513-9EC8-3D6A6A4E2250}" dt="2020-07-05T09:22:15.080" v="4140" actId="688"/>
          <ac:spMkLst>
            <pc:docMk/>
            <pc:sldMk cId="4131625952" sldId="298"/>
            <ac:spMk id="11" creationId="{B680C17D-FE20-4AE6-A8DF-E2E7B2368C21}"/>
          </ac:spMkLst>
        </pc:spChg>
        <pc:spChg chg="add mod">
          <ac:chgData name="Raghunandan venkatesh" userId="0f29faf8312d62f3" providerId="LiveId" clId="{A2435299-D468-4513-9EC8-3D6A6A4E2250}" dt="2020-07-05T09:22:15.080" v="4140" actId="688"/>
          <ac:spMkLst>
            <pc:docMk/>
            <pc:sldMk cId="4131625952" sldId="298"/>
            <ac:spMk id="12" creationId="{21072475-7A73-428B-B7A7-BAA40F855CC0}"/>
          </ac:spMkLst>
        </pc:spChg>
        <pc:spChg chg="add mod">
          <ac:chgData name="Raghunandan venkatesh" userId="0f29faf8312d62f3" providerId="LiveId" clId="{A2435299-D468-4513-9EC8-3D6A6A4E2250}" dt="2020-07-05T09:22:15.080" v="4140" actId="688"/>
          <ac:spMkLst>
            <pc:docMk/>
            <pc:sldMk cId="4131625952" sldId="298"/>
            <ac:spMk id="14" creationId="{89AC2738-FBB1-4A7F-A871-812EEBBB426D}"/>
          </ac:spMkLst>
        </pc:spChg>
        <pc:spChg chg="add mod">
          <ac:chgData name="Raghunandan venkatesh" userId="0f29faf8312d62f3" providerId="LiveId" clId="{A2435299-D468-4513-9EC8-3D6A6A4E2250}" dt="2020-07-05T09:22:15.080" v="4140" actId="688"/>
          <ac:spMkLst>
            <pc:docMk/>
            <pc:sldMk cId="4131625952" sldId="298"/>
            <ac:spMk id="15" creationId="{E5F2941E-1D69-4C69-A6E1-E26DDC8C069D}"/>
          </ac:spMkLst>
        </pc:spChg>
        <pc:spChg chg="add mod">
          <ac:chgData name="Raghunandan venkatesh" userId="0f29faf8312d62f3" providerId="LiveId" clId="{A2435299-D468-4513-9EC8-3D6A6A4E2250}" dt="2020-07-05T09:22:15.080" v="4140" actId="688"/>
          <ac:spMkLst>
            <pc:docMk/>
            <pc:sldMk cId="4131625952" sldId="298"/>
            <ac:spMk id="16" creationId="{91E712F5-03FA-41E0-9014-2217948AF8AB}"/>
          </ac:spMkLst>
        </pc:spChg>
        <pc:spChg chg="add mod">
          <ac:chgData name="Raghunandan venkatesh" userId="0f29faf8312d62f3" providerId="LiveId" clId="{A2435299-D468-4513-9EC8-3D6A6A4E2250}" dt="2020-07-05T09:22:15.080" v="4140" actId="688"/>
          <ac:spMkLst>
            <pc:docMk/>
            <pc:sldMk cId="4131625952" sldId="298"/>
            <ac:spMk id="17" creationId="{05C7EADE-0B5B-4CB2-88D0-0B5E103AE9A4}"/>
          </ac:spMkLst>
        </pc:spChg>
        <pc:spChg chg="add mod">
          <ac:chgData name="Raghunandan venkatesh" userId="0f29faf8312d62f3" providerId="LiveId" clId="{A2435299-D468-4513-9EC8-3D6A6A4E2250}" dt="2020-07-05T09:22:15.080" v="4140" actId="688"/>
          <ac:spMkLst>
            <pc:docMk/>
            <pc:sldMk cId="4131625952" sldId="298"/>
            <ac:spMk id="18" creationId="{F2C4F4FC-233E-478B-959E-14CF3B4D0062}"/>
          </ac:spMkLst>
        </pc:spChg>
        <pc:spChg chg="add del mod">
          <ac:chgData name="Raghunandan venkatesh" userId="0f29faf8312d62f3" providerId="LiveId" clId="{A2435299-D468-4513-9EC8-3D6A6A4E2250}" dt="2020-07-05T09:23:38.073" v="4158" actId="478"/>
          <ac:spMkLst>
            <pc:docMk/>
            <pc:sldMk cId="4131625952" sldId="298"/>
            <ac:spMk id="25" creationId="{FEC94FBC-59F0-4127-B5BB-B097BFBE59A9}"/>
          </ac:spMkLst>
        </pc:spChg>
        <pc:picChg chg="add mod">
          <ac:chgData name="Raghunandan venkatesh" userId="0f29faf8312d62f3" providerId="LiveId" clId="{A2435299-D468-4513-9EC8-3D6A6A4E2250}" dt="2020-07-05T09:14:48.608" v="4129" actId="1076"/>
          <ac:picMkLst>
            <pc:docMk/>
            <pc:sldMk cId="4131625952" sldId="298"/>
            <ac:picMk id="19" creationId="{04C648FF-BFEF-436A-AD3B-9D7EB6BAC3C7}"/>
          </ac:picMkLst>
        </pc:picChg>
        <pc:picChg chg="add del">
          <ac:chgData name="Raghunandan venkatesh" userId="0f29faf8312d62f3" providerId="LiveId" clId="{A2435299-D468-4513-9EC8-3D6A6A4E2250}" dt="2020-07-05T09:22:21.745" v="4142"/>
          <ac:picMkLst>
            <pc:docMk/>
            <pc:sldMk cId="4131625952" sldId="298"/>
            <ac:picMk id="30" creationId="{3CECE872-CD36-4FCD-9CB6-27EFF1AD9324}"/>
          </ac:picMkLst>
        </pc:picChg>
        <pc:cxnChg chg="add mod">
          <ac:chgData name="Raghunandan venkatesh" userId="0f29faf8312d62f3" providerId="LiveId" clId="{A2435299-D468-4513-9EC8-3D6A6A4E2250}" dt="2020-07-05T09:22:15.080" v="4140" actId="688"/>
          <ac:cxnSpMkLst>
            <pc:docMk/>
            <pc:sldMk cId="4131625952" sldId="298"/>
            <ac:cxnSpMk id="6" creationId="{CC81921F-DB15-47F8-BD8A-2AF332BA9D55}"/>
          </ac:cxnSpMkLst>
        </pc:cxnChg>
        <pc:cxnChg chg="add mod">
          <ac:chgData name="Raghunandan venkatesh" userId="0f29faf8312d62f3" providerId="LiveId" clId="{A2435299-D468-4513-9EC8-3D6A6A4E2250}" dt="2020-07-05T09:22:15.080" v="4140" actId="688"/>
          <ac:cxnSpMkLst>
            <pc:docMk/>
            <pc:sldMk cId="4131625952" sldId="298"/>
            <ac:cxnSpMk id="8" creationId="{4337C3C1-D3CB-4243-AECB-F76C87E60181}"/>
          </ac:cxnSpMkLst>
        </pc:cxnChg>
        <pc:cxnChg chg="add del mod">
          <ac:chgData name="Raghunandan venkatesh" userId="0f29faf8312d62f3" providerId="LiveId" clId="{A2435299-D468-4513-9EC8-3D6A6A4E2250}" dt="2020-07-05T09:23:36.530" v="4157" actId="478"/>
          <ac:cxnSpMkLst>
            <pc:docMk/>
            <pc:sldMk cId="4131625952" sldId="298"/>
            <ac:cxnSpMk id="21" creationId="{A384BD9C-CEA1-46C6-B1C4-71C485120914}"/>
          </ac:cxnSpMkLst>
        </pc:cxnChg>
        <pc:cxnChg chg="add del mod">
          <ac:chgData name="Raghunandan venkatesh" userId="0f29faf8312d62f3" providerId="LiveId" clId="{A2435299-D468-4513-9EC8-3D6A6A4E2250}" dt="2020-07-05T09:23:35.227" v="4156" actId="478"/>
          <ac:cxnSpMkLst>
            <pc:docMk/>
            <pc:sldMk cId="4131625952" sldId="298"/>
            <ac:cxnSpMk id="24" creationId="{959F7442-5020-42A5-B442-48B2D20ECD81}"/>
          </ac:cxnSpMkLst>
        </pc:cxnChg>
      </pc:sldChg>
      <pc:sldChg chg="addSp delSp modSp add mod">
        <pc:chgData name="Raghunandan venkatesh" userId="0f29faf8312d62f3" providerId="LiveId" clId="{A2435299-D468-4513-9EC8-3D6A6A4E2250}" dt="2020-07-05T09:25:27.878" v="4177" actId="478"/>
        <pc:sldMkLst>
          <pc:docMk/>
          <pc:sldMk cId="2553378293" sldId="299"/>
        </pc:sldMkLst>
        <pc:spChg chg="del">
          <ac:chgData name="Raghunandan venkatesh" userId="0f29faf8312d62f3" providerId="LiveId" clId="{A2435299-D468-4513-9EC8-3D6A6A4E2250}" dt="2020-07-05T09:22:46.762" v="4146" actId="478"/>
          <ac:spMkLst>
            <pc:docMk/>
            <pc:sldMk cId="2553378293" sldId="299"/>
            <ac:spMk id="2" creationId="{293AF40C-1385-4E65-A1CA-645729B31491}"/>
          </ac:spMkLst>
        </pc:spChg>
        <pc:spChg chg="del">
          <ac:chgData name="Raghunandan venkatesh" userId="0f29faf8312d62f3" providerId="LiveId" clId="{A2435299-D468-4513-9EC8-3D6A6A4E2250}" dt="2020-07-05T09:22:45.036" v="4145" actId="478"/>
          <ac:spMkLst>
            <pc:docMk/>
            <pc:sldMk cId="2553378293" sldId="299"/>
            <ac:spMk id="3" creationId="{30445831-573B-461C-90E4-1BCCCB07E18E}"/>
          </ac:spMkLst>
        </pc:spChg>
        <pc:spChg chg="add del mod">
          <ac:chgData name="Raghunandan venkatesh" userId="0f29faf8312d62f3" providerId="LiveId" clId="{A2435299-D468-4513-9EC8-3D6A6A4E2250}" dt="2020-07-05T09:22:48.065" v="4147" actId="478"/>
          <ac:spMkLst>
            <pc:docMk/>
            <pc:sldMk cId="2553378293" sldId="299"/>
            <ac:spMk id="5" creationId="{D31F0AD4-DED8-461C-ABD8-8B6A1C22BD43}"/>
          </ac:spMkLst>
        </pc:spChg>
        <pc:spChg chg="mod">
          <ac:chgData name="Raghunandan venkatesh" userId="0f29faf8312d62f3" providerId="LiveId" clId="{A2435299-D468-4513-9EC8-3D6A6A4E2250}" dt="2020-07-05T09:23:54.378" v="4161" actId="164"/>
          <ac:spMkLst>
            <pc:docMk/>
            <pc:sldMk cId="2553378293" sldId="299"/>
            <ac:spMk id="9" creationId="{9508849C-8495-45EE-88E9-4FA97624B733}"/>
          </ac:spMkLst>
        </pc:spChg>
        <pc:spChg chg="del mod">
          <ac:chgData name="Raghunandan venkatesh" userId="0f29faf8312d62f3" providerId="LiveId" clId="{A2435299-D468-4513-9EC8-3D6A6A4E2250}" dt="2020-07-05T09:23:30.567" v="4155" actId="478"/>
          <ac:spMkLst>
            <pc:docMk/>
            <pc:sldMk cId="2553378293" sldId="299"/>
            <ac:spMk id="10" creationId="{5C81167F-0B46-4DF0-8DBF-24C82A570A35}"/>
          </ac:spMkLst>
        </pc:spChg>
        <pc:spChg chg="mod">
          <ac:chgData name="Raghunandan venkatesh" userId="0f29faf8312d62f3" providerId="LiveId" clId="{A2435299-D468-4513-9EC8-3D6A6A4E2250}" dt="2020-07-05T09:23:54.378" v="4161" actId="164"/>
          <ac:spMkLst>
            <pc:docMk/>
            <pc:sldMk cId="2553378293" sldId="299"/>
            <ac:spMk id="11" creationId="{B680C17D-FE20-4AE6-A8DF-E2E7B2368C21}"/>
          </ac:spMkLst>
        </pc:spChg>
        <pc:spChg chg="mod">
          <ac:chgData name="Raghunandan venkatesh" userId="0f29faf8312d62f3" providerId="LiveId" clId="{A2435299-D468-4513-9EC8-3D6A6A4E2250}" dt="2020-07-05T09:23:54.378" v="4161" actId="164"/>
          <ac:spMkLst>
            <pc:docMk/>
            <pc:sldMk cId="2553378293" sldId="299"/>
            <ac:spMk id="12" creationId="{21072475-7A73-428B-B7A7-BAA40F855CC0}"/>
          </ac:spMkLst>
        </pc:spChg>
        <pc:spChg chg="mod">
          <ac:chgData name="Raghunandan venkatesh" userId="0f29faf8312d62f3" providerId="LiveId" clId="{A2435299-D468-4513-9EC8-3D6A6A4E2250}" dt="2020-07-05T09:23:54.378" v="4161" actId="164"/>
          <ac:spMkLst>
            <pc:docMk/>
            <pc:sldMk cId="2553378293" sldId="299"/>
            <ac:spMk id="14" creationId="{89AC2738-FBB1-4A7F-A871-812EEBBB426D}"/>
          </ac:spMkLst>
        </pc:spChg>
        <pc:spChg chg="mod">
          <ac:chgData name="Raghunandan venkatesh" userId="0f29faf8312d62f3" providerId="LiveId" clId="{A2435299-D468-4513-9EC8-3D6A6A4E2250}" dt="2020-07-05T09:23:54.378" v="4161" actId="164"/>
          <ac:spMkLst>
            <pc:docMk/>
            <pc:sldMk cId="2553378293" sldId="299"/>
            <ac:spMk id="15" creationId="{E5F2941E-1D69-4C69-A6E1-E26DDC8C069D}"/>
          </ac:spMkLst>
        </pc:spChg>
        <pc:spChg chg="mod">
          <ac:chgData name="Raghunandan venkatesh" userId="0f29faf8312d62f3" providerId="LiveId" clId="{A2435299-D468-4513-9EC8-3D6A6A4E2250}" dt="2020-07-05T09:23:54.378" v="4161" actId="164"/>
          <ac:spMkLst>
            <pc:docMk/>
            <pc:sldMk cId="2553378293" sldId="299"/>
            <ac:spMk id="16" creationId="{91E712F5-03FA-41E0-9014-2217948AF8AB}"/>
          </ac:spMkLst>
        </pc:spChg>
        <pc:spChg chg="mod">
          <ac:chgData name="Raghunandan venkatesh" userId="0f29faf8312d62f3" providerId="LiveId" clId="{A2435299-D468-4513-9EC8-3D6A6A4E2250}" dt="2020-07-05T09:23:54.378" v="4161" actId="164"/>
          <ac:spMkLst>
            <pc:docMk/>
            <pc:sldMk cId="2553378293" sldId="299"/>
            <ac:spMk id="17" creationId="{05C7EADE-0B5B-4CB2-88D0-0B5E103AE9A4}"/>
          </ac:spMkLst>
        </pc:spChg>
        <pc:spChg chg="del mod">
          <ac:chgData name="Raghunandan venkatesh" userId="0f29faf8312d62f3" providerId="LiveId" clId="{A2435299-D468-4513-9EC8-3D6A6A4E2250}" dt="2020-07-05T09:23:26.352" v="4153" actId="478"/>
          <ac:spMkLst>
            <pc:docMk/>
            <pc:sldMk cId="2553378293" sldId="299"/>
            <ac:spMk id="18" creationId="{F2C4F4FC-233E-478B-959E-14CF3B4D0062}"/>
          </ac:spMkLst>
        </pc:spChg>
        <pc:spChg chg="mod">
          <ac:chgData name="Raghunandan venkatesh" userId="0f29faf8312d62f3" providerId="LiveId" clId="{A2435299-D468-4513-9EC8-3D6A6A4E2250}" dt="2020-07-05T09:23:54.378" v="4161" actId="164"/>
          <ac:spMkLst>
            <pc:docMk/>
            <pc:sldMk cId="2553378293" sldId="299"/>
            <ac:spMk id="25" creationId="{FEC94FBC-59F0-4127-B5BB-B097BFBE59A9}"/>
          </ac:spMkLst>
        </pc:spChg>
        <pc:spChg chg="mod">
          <ac:chgData name="Raghunandan venkatesh" userId="0f29faf8312d62f3" providerId="LiveId" clId="{A2435299-D468-4513-9EC8-3D6A6A4E2250}" dt="2020-07-05T09:25:25.410" v="4176"/>
          <ac:spMkLst>
            <pc:docMk/>
            <pc:sldMk cId="2553378293" sldId="299"/>
            <ac:spMk id="27" creationId="{97BBC233-21FC-4CA5-8A77-AA2C71DF1F19}"/>
          </ac:spMkLst>
        </pc:spChg>
        <pc:spChg chg="mod">
          <ac:chgData name="Raghunandan venkatesh" userId="0f29faf8312d62f3" providerId="LiveId" clId="{A2435299-D468-4513-9EC8-3D6A6A4E2250}" dt="2020-07-05T09:25:25.410" v="4176"/>
          <ac:spMkLst>
            <pc:docMk/>
            <pc:sldMk cId="2553378293" sldId="299"/>
            <ac:spMk id="28" creationId="{3C262236-A71C-45C3-867F-B555803128F9}"/>
          </ac:spMkLst>
        </pc:spChg>
        <pc:spChg chg="mod">
          <ac:chgData name="Raghunandan venkatesh" userId="0f29faf8312d62f3" providerId="LiveId" clId="{A2435299-D468-4513-9EC8-3D6A6A4E2250}" dt="2020-07-05T09:25:25.410" v="4176"/>
          <ac:spMkLst>
            <pc:docMk/>
            <pc:sldMk cId="2553378293" sldId="299"/>
            <ac:spMk id="29" creationId="{2F704AE7-DBF6-44CE-9897-2D7B84200748}"/>
          </ac:spMkLst>
        </pc:spChg>
        <pc:spChg chg="mod">
          <ac:chgData name="Raghunandan venkatesh" userId="0f29faf8312d62f3" providerId="LiveId" clId="{A2435299-D468-4513-9EC8-3D6A6A4E2250}" dt="2020-07-05T09:25:25.410" v="4176"/>
          <ac:spMkLst>
            <pc:docMk/>
            <pc:sldMk cId="2553378293" sldId="299"/>
            <ac:spMk id="30" creationId="{6D0CFE00-5341-4117-878C-5D01B8CE7C73}"/>
          </ac:spMkLst>
        </pc:spChg>
        <pc:spChg chg="mod">
          <ac:chgData name="Raghunandan venkatesh" userId="0f29faf8312d62f3" providerId="LiveId" clId="{A2435299-D468-4513-9EC8-3D6A6A4E2250}" dt="2020-07-05T09:25:25.410" v="4176"/>
          <ac:spMkLst>
            <pc:docMk/>
            <pc:sldMk cId="2553378293" sldId="299"/>
            <ac:spMk id="31" creationId="{2ABCC250-36D6-4FA6-AE5A-2964EDAD8C41}"/>
          </ac:spMkLst>
        </pc:spChg>
        <pc:spChg chg="mod">
          <ac:chgData name="Raghunandan venkatesh" userId="0f29faf8312d62f3" providerId="LiveId" clId="{A2435299-D468-4513-9EC8-3D6A6A4E2250}" dt="2020-07-05T09:25:25.410" v="4176"/>
          <ac:spMkLst>
            <pc:docMk/>
            <pc:sldMk cId="2553378293" sldId="299"/>
            <ac:spMk id="32" creationId="{E7580E72-04A8-46C8-9795-3707F2BADB35}"/>
          </ac:spMkLst>
        </pc:spChg>
        <pc:spChg chg="mod">
          <ac:chgData name="Raghunandan venkatesh" userId="0f29faf8312d62f3" providerId="LiveId" clId="{A2435299-D468-4513-9EC8-3D6A6A4E2250}" dt="2020-07-05T09:25:25.410" v="4176"/>
          <ac:spMkLst>
            <pc:docMk/>
            <pc:sldMk cId="2553378293" sldId="299"/>
            <ac:spMk id="33" creationId="{46991824-1B4F-4A25-8723-45EF646AE3BD}"/>
          </ac:spMkLst>
        </pc:spChg>
        <pc:spChg chg="mod">
          <ac:chgData name="Raghunandan venkatesh" userId="0f29faf8312d62f3" providerId="LiveId" clId="{A2435299-D468-4513-9EC8-3D6A6A4E2250}" dt="2020-07-05T09:25:25.410" v="4176"/>
          <ac:spMkLst>
            <pc:docMk/>
            <pc:sldMk cId="2553378293" sldId="299"/>
            <ac:spMk id="36" creationId="{09A44215-23E7-4679-AFCE-EB4A4743A66E}"/>
          </ac:spMkLst>
        </pc:spChg>
        <pc:grpChg chg="add mod">
          <ac:chgData name="Raghunandan venkatesh" userId="0f29faf8312d62f3" providerId="LiveId" clId="{A2435299-D468-4513-9EC8-3D6A6A4E2250}" dt="2020-07-05T09:23:21.065" v="4151" actId="164"/>
          <ac:grpSpMkLst>
            <pc:docMk/>
            <pc:sldMk cId="2553378293" sldId="299"/>
            <ac:grpSpMk id="7" creationId="{59B6F7D5-E485-4C85-A4EA-882ABAB92292}"/>
          </ac:grpSpMkLst>
        </pc:grpChg>
        <pc:grpChg chg="add mod">
          <ac:chgData name="Raghunandan venkatesh" userId="0f29faf8312d62f3" providerId="LiveId" clId="{A2435299-D468-4513-9EC8-3D6A6A4E2250}" dt="2020-07-05T09:25:08.155" v="4171" actId="688"/>
          <ac:grpSpMkLst>
            <pc:docMk/>
            <pc:sldMk cId="2553378293" sldId="299"/>
            <ac:grpSpMk id="22" creationId="{CD9C7A00-A23A-4A25-9E65-DC294D119E5B}"/>
          </ac:grpSpMkLst>
        </pc:grpChg>
        <pc:grpChg chg="add del mod">
          <ac:chgData name="Raghunandan venkatesh" userId="0f29faf8312d62f3" providerId="LiveId" clId="{A2435299-D468-4513-9EC8-3D6A6A4E2250}" dt="2020-07-05T09:25:27.878" v="4177" actId="478"/>
          <ac:grpSpMkLst>
            <pc:docMk/>
            <pc:sldMk cId="2553378293" sldId="299"/>
            <ac:grpSpMk id="26" creationId="{9800FDA2-3192-41E0-B666-CA6F8CD4104B}"/>
          </ac:grpSpMkLst>
        </pc:grpChg>
        <pc:picChg chg="add del">
          <ac:chgData name="Raghunandan venkatesh" userId="0f29faf8312d62f3" providerId="LiveId" clId="{A2435299-D468-4513-9EC8-3D6A6A4E2250}" dt="2020-07-05T09:23:47.896" v="4160"/>
          <ac:picMkLst>
            <pc:docMk/>
            <pc:sldMk cId="2553378293" sldId="299"/>
            <ac:picMk id="20" creationId="{CAEF0B13-AFE5-4699-83AA-F53FB49D79F8}"/>
          </ac:picMkLst>
        </pc:picChg>
        <pc:cxnChg chg="del mod">
          <ac:chgData name="Raghunandan venkatesh" userId="0f29faf8312d62f3" providerId="LiveId" clId="{A2435299-D468-4513-9EC8-3D6A6A4E2250}" dt="2020-07-05T09:23:24.717" v="4152" actId="478"/>
          <ac:cxnSpMkLst>
            <pc:docMk/>
            <pc:sldMk cId="2553378293" sldId="299"/>
            <ac:cxnSpMk id="6" creationId="{CC81921F-DB15-47F8-BD8A-2AF332BA9D55}"/>
          </ac:cxnSpMkLst>
        </pc:cxnChg>
        <pc:cxnChg chg="del mod">
          <ac:chgData name="Raghunandan venkatesh" userId="0f29faf8312d62f3" providerId="LiveId" clId="{A2435299-D468-4513-9EC8-3D6A6A4E2250}" dt="2020-07-05T09:23:28.145" v="4154" actId="478"/>
          <ac:cxnSpMkLst>
            <pc:docMk/>
            <pc:sldMk cId="2553378293" sldId="299"/>
            <ac:cxnSpMk id="8" creationId="{4337C3C1-D3CB-4243-AECB-F76C87E60181}"/>
          </ac:cxnSpMkLst>
        </pc:cxnChg>
        <pc:cxnChg chg="mod">
          <ac:chgData name="Raghunandan venkatesh" userId="0f29faf8312d62f3" providerId="LiveId" clId="{A2435299-D468-4513-9EC8-3D6A6A4E2250}" dt="2020-07-05T09:23:54.378" v="4161" actId="164"/>
          <ac:cxnSpMkLst>
            <pc:docMk/>
            <pc:sldMk cId="2553378293" sldId="299"/>
            <ac:cxnSpMk id="21" creationId="{A384BD9C-CEA1-46C6-B1C4-71C485120914}"/>
          </ac:cxnSpMkLst>
        </pc:cxnChg>
        <pc:cxnChg chg="mod">
          <ac:chgData name="Raghunandan venkatesh" userId="0f29faf8312d62f3" providerId="LiveId" clId="{A2435299-D468-4513-9EC8-3D6A6A4E2250}" dt="2020-07-05T09:23:54.378" v="4161" actId="164"/>
          <ac:cxnSpMkLst>
            <pc:docMk/>
            <pc:sldMk cId="2553378293" sldId="299"/>
            <ac:cxnSpMk id="24" creationId="{959F7442-5020-42A5-B442-48B2D20ECD81}"/>
          </ac:cxnSpMkLst>
        </pc:cxnChg>
        <pc:cxnChg chg="mod">
          <ac:chgData name="Raghunandan venkatesh" userId="0f29faf8312d62f3" providerId="LiveId" clId="{A2435299-D468-4513-9EC8-3D6A6A4E2250}" dt="2020-07-05T09:25:25.410" v="4176"/>
          <ac:cxnSpMkLst>
            <pc:docMk/>
            <pc:sldMk cId="2553378293" sldId="299"/>
            <ac:cxnSpMk id="34" creationId="{CDADC6E2-531D-4161-8737-5BF5EE064E2C}"/>
          </ac:cxnSpMkLst>
        </pc:cxnChg>
        <pc:cxnChg chg="mod">
          <ac:chgData name="Raghunandan venkatesh" userId="0f29faf8312d62f3" providerId="LiveId" clId="{A2435299-D468-4513-9EC8-3D6A6A4E2250}" dt="2020-07-05T09:25:25.410" v="4176"/>
          <ac:cxnSpMkLst>
            <pc:docMk/>
            <pc:sldMk cId="2553378293" sldId="299"/>
            <ac:cxnSpMk id="35" creationId="{100A8A32-91E5-4785-8B13-58B2D5EFDA7B}"/>
          </ac:cxnSpMkLst>
        </pc:cxnChg>
      </pc:sldChg>
      <pc:sldChg chg="addSp delSp modSp add mod">
        <pc:chgData name="Raghunandan venkatesh" userId="0f29faf8312d62f3" providerId="LiveId" clId="{A2435299-D468-4513-9EC8-3D6A6A4E2250}" dt="2020-07-05T09:29:19.034" v="4200" actId="1076"/>
        <pc:sldMkLst>
          <pc:docMk/>
          <pc:sldMk cId="735132849" sldId="300"/>
        </pc:sldMkLst>
        <pc:spChg chg="add mod">
          <ac:chgData name="Raghunandan venkatesh" userId="0f29faf8312d62f3" providerId="LiveId" clId="{A2435299-D468-4513-9EC8-3D6A6A4E2250}" dt="2020-07-05T09:26:02.529" v="4188" actId="1076"/>
          <ac:spMkLst>
            <pc:docMk/>
            <pc:sldMk cId="735132849" sldId="300"/>
            <ac:spMk id="2" creationId="{7C6FCF01-5C90-4ED7-8567-ED7DE20AD996}"/>
          </ac:spMkLst>
        </pc:spChg>
        <pc:spChg chg="add del mod">
          <ac:chgData name="Raghunandan venkatesh" userId="0f29faf8312d62f3" providerId="LiveId" clId="{A2435299-D468-4513-9EC8-3D6A6A4E2250}" dt="2020-07-05T09:28:42.849" v="4192"/>
          <ac:spMkLst>
            <pc:docMk/>
            <pc:sldMk cId="735132849" sldId="300"/>
            <ac:spMk id="3" creationId="{41F7216D-F70D-497F-AE4D-0EC02848B77E}"/>
          </ac:spMkLst>
        </pc:spChg>
        <pc:grpChg chg="mod">
          <ac:chgData name="Raghunandan venkatesh" userId="0f29faf8312d62f3" providerId="LiveId" clId="{A2435299-D468-4513-9EC8-3D6A6A4E2250}" dt="2020-07-05T09:25:39.542" v="4179" actId="688"/>
          <ac:grpSpMkLst>
            <pc:docMk/>
            <pc:sldMk cId="735132849" sldId="300"/>
            <ac:grpSpMk id="22" creationId="{CD9C7A00-A23A-4A25-9E65-DC294D119E5B}"/>
          </ac:grpSpMkLst>
        </pc:grpChg>
        <pc:picChg chg="add mod">
          <ac:chgData name="Raghunandan venkatesh" userId="0f29faf8312d62f3" providerId="LiveId" clId="{A2435299-D468-4513-9EC8-3D6A6A4E2250}" dt="2020-07-05T09:28:57.249" v="4196" actId="1076"/>
          <ac:picMkLst>
            <pc:docMk/>
            <pc:sldMk cId="735132849" sldId="300"/>
            <ac:picMk id="4" creationId="{88BF15B6-7F27-43C8-B80E-CC70A9C484BD}"/>
          </ac:picMkLst>
        </pc:picChg>
        <pc:picChg chg="add mod">
          <ac:chgData name="Raghunandan venkatesh" userId="0f29faf8312d62f3" providerId="LiveId" clId="{A2435299-D468-4513-9EC8-3D6A6A4E2250}" dt="2020-07-05T09:29:19.034" v="4200" actId="1076"/>
          <ac:picMkLst>
            <pc:docMk/>
            <pc:sldMk cId="735132849" sldId="300"/>
            <ac:picMk id="5" creationId="{C9DB94A0-80BA-4C9E-AFF2-0DB10A09F880}"/>
          </ac:picMkLst>
        </pc:picChg>
      </pc:sldChg>
      <pc:sldChg chg="add del ord">
        <pc:chgData name="Raghunandan venkatesh" userId="0f29faf8312d62f3" providerId="LiveId" clId="{A2435299-D468-4513-9EC8-3D6A6A4E2250}" dt="2020-07-05T09:25:21.217" v="4175" actId="47"/>
        <pc:sldMkLst>
          <pc:docMk/>
          <pc:sldMk cId="830773416" sldId="300"/>
        </pc:sldMkLst>
      </pc:sldChg>
      <pc:sldChg chg="add del ord">
        <pc:chgData name="Raghunandan venkatesh" userId="0f29faf8312d62f3" providerId="LiveId" clId="{A2435299-D468-4513-9EC8-3D6A6A4E2250}" dt="2020-07-05T09:25:07.477" v="4170"/>
        <pc:sldMkLst>
          <pc:docMk/>
          <pc:sldMk cId="3094546242" sldId="300"/>
        </pc:sldMkLst>
      </pc:sldChg>
      <pc:sldChg chg="addSp delSp modSp add mod">
        <pc:chgData name="Raghunandan venkatesh" userId="0f29faf8312d62f3" providerId="LiveId" clId="{A2435299-D468-4513-9EC8-3D6A6A4E2250}" dt="2020-07-05T12:22:44.087" v="4253" actId="207"/>
        <pc:sldMkLst>
          <pc:docMk/>
          <pc:sldMk cId="1970871949" sldId="301"/>
        </pc:sldMkLst>
        <pc:spChg chg="del">
          <ac:chgData name="Raghunandan venkatesh" userId="0f29faf8312d62f3" providerId="LiveId" clId="{A2435299-D468-4513-9EC8-3D6A6A4E2250}" dt="2020-07-05T12:20:52.786" v="4205" actId="478"/>
          <ac:spMkLst>
            <pc:docMk/>
            <pc:sldMk cId="1970871949" sldId="301"/>
            <ac:spMk id="2" creationId="{7C6FCF01-5C90-4ED7-8567-ED7DE20AD996}"/>
          </ac:spMkLst>
        </pc:spChg>
        <pc:spChg chg="add mod">
          <ac:chgData name="Raghunandan venkatesh" userId="0f29faf8312d62f3" providerId="LiveId" clId="{A2435299-D468-4513-9EC8-3D6A6A4E2250}" dt="2020-07-05T12:21:25.214" v="4217" actId="20577"/>
          <ac:spMkLst>
            <pc:docMk/>
            <pc:sldMk cId="1970871949" sldId="301"/>
            <ac:spMk id="3" creationId="{1539C0BB-481F-4BCA-AF68-C76E34DF5420}"/>
          </ac:spMkLst>
        </pc:spChg>
        <pc:spChg chg="add mod">
          <ac:chgData name="Raghunandan venkatesh" userId="0f29faf8312d62f3" providerId="LiveId" clId="{A2435299-D468-4513-9EC8-3D6A6A4E2250}" dt="2020-07-05T12:21:39.416" v="4249" actId="20577"/>
          <ac:spMkLst>
            <pc:docMk/>
            <pc:sldMk cId="1970871949" sldId="301"/>
            <ac:spMk id="6" creationId="{37996828-EA6A-42B0-9146-6CBCCE08DDED}"/>
          </ac:spMkLst>
        </pc:spChg>
        <pc:spChg chg="mod">
          <ac:chgData name="Raghunandan venkatesh" userId="0f29faf8312d62f3" providerId="LiveId" clId="{A2435299-D468-4513-9EC8-3D6A6A4E2250}" dt="2020-07-05T12:22:13.505" v="4250"/>
          <ac:spMkLst>
            <pc:docMk/>
            <pc:sldMk cId="1970871949" sldId="301"/>
            <ac:spMk id="27" creationId="{C35DD1D8-EC36-49DA-892D-82F531B47B21}"/>
          </ac:spMkLst>
        </pc:spChg>
        <pc:spChg chg="mod">
          <ac:chgData name="Raghunandan venkatesh" userId="0f29faf8312d62f3" providerId="LiveId" clId="{A2435299-D468-4513-9EC8-3D6A6A4E2250}" dt="2020-07-05T12:22:39.328" v="4252" actId="207"/>
          <ac:spMkLst>
            <pc:docMk/>
            <pc:sldMk cId="1970871949" sldId="301"/>
            <ac:spMk id="28" creationId="{00D707E5-3932-4DD8-A147-2DA1AC28F5F5}"/>
          </ac:spMkLst>
        </pc:spChg>
        <pc:spChg chg="mod">
          <ac:chgData name="Raghunandan venkatesh" userId="0f29faf8312d62f3" providerId="LiveId" clId="{A2435299-D468-4513-9EC8-3D6A6A4E2250}" dt="2020-07-05T12:22:13.505" v="4250"/>
          <ac:spMkLst>
            <pc:docMk/>
            <pc:sldMk cId="1970871949" sldId="301"/>
            <ac:spMk id="29" creationId="{F222A6B9-6FF7-456C-BB42-8D581EA76AE5}"/>
          </ac:spMkLst>
        </pc:spChg>
        <pc:spChg chg="mod">
          <ac:chgData name="Raghunandan venkatesh" userId="0f29faf8312d62f3" providerId="LiveId" clId="{A2435299-D468-4513-9EC8-3D6A6A4E2250}" dt="2020-07-05T12:22:44.087" v="4253" actId="207"/>
          <ac:spMkLst>
            <pc:docMk/>
            <pc:sldMk cId="1970871949" sldId="301"/>
            <ac:spMk id="30" creationId="{CAA94547-6900-406D-8097-62C128259556}"/>
          </ac:spMkLst>
        </pc:spChg>
        <pc:spChg chg="mod">
          <ac:chgData name="Raghunandan venkatesh" userId="0f29faf8312d62f3" providerId="LiveId" clId="{A2435299-D468-4513-9EC8-3D6A6A4E2250}" dt="2020-07-05T12:22:13.505" v="4250"/>
          <ac:spMkLst>
            <pc:docMk/>
            <pc:sldMk cId="1970871949" sldId="301"/>
            <ac:spMk id="31" creationId="{735E3544-9528-4D98-9692-4D0BB0756D9B}"/>
          </ac:spMkLst>
        </pc:spChg>
        <pc:spChg chg="mod">
          <ac:chgData name="Raghunandan venkatesh" userId="0f29faf8312d62f3" providerId="LiveId" clId="{A2435299-D468-4513-9EC8-3D6A6A4E2250}" dt="2020-07-05T12:22:13.505" v="4250"/>
          <ac:spMkLst>
            <pc:docMk/>
            <pc:sldMk cId="1970871949" sldId="301"/>
            <ac:spMk id="32" creationId="{54E772D1-6D76-4FC7-99A2-821C254860F5}"/>
          </ac:spMkLst>
        </pc:spChg>
        <pc:grpChg chg="add mod">
          <ac:chgData name="Raghunandan venkatesh" userId="0f29faf8312d62f3" providerId="LiveId" clId="{A2435299-D468-4513-9EC8-3D6A6A4E2250}" dt="2020-07-05T12:22:15.138" v="4251" actId="1076"/>
          <ac:grpSpMkLst>
            <pc:docMk/>
            <pc:sldMk cId="1970871949" sldId="301"/>
            <ac:grpSpMk id="20" creationId="{D0BE45DD-2984-4BB3-A275-50FB8D08C940}"/>
          </ac:grpSpMkLst>
        </pc:grpChg>
        <pc:grpChg chg="del">
          <ac:chgData name="Raghunandan venkatesh" userId="0f29faf8312d62f3" providerId="LiveId" clId="{A2435299-D468-4513-9EC8-3D6A6A4E2250}" dt="2020-07-05T12:20:50.172" v="4202" actId="478"/>
          <ac:grpSpMkLst>
            <pc:docMk/>
            <pc:sldMk cId="1970871949" sldId="301"/>
            <ac:grpSpMk id="22" creationId="{CD9C7A00-A23A-4A25-9E65-DC294D119E5B}"/>
          </ac:grpSpMkLst>
        </pc:grpChg>
        <pc:picChg chg="del">
          <ac:chgData name="Raghunandan venkatesh" userId="0f29faf8312d62f3" providerId="LiveId" clId="{A2435299-D468-4513-9EC8-3D6A6A4E2250}" dt="2020-07-05T12:20:50.868" v="4203" actId="478"/>
          <ac:picMkLst>
            <pc:docMk/>
            <pc:sldMk cId="1970871949" sldId="301"/>
            <ac:picMk id="4" creationId="{88BF15B6-7F27-43C8-B80E-CC70A9C484BD}"/>
          </ac:picMkLst>
        </pc:picChg>
        <pc:picChg chg="del">
          <ac:chgData name="Raghunandan venkatesh" userId="0f29faf8312d62f3" providerId="LiveId" clId="{A2435299-D468-4513-9EC8-3D6A6A4E2250}" dt="2020-07-05T12:20:51.374" v="4204" actId="478"/>
          <ac:picMkLst>
            <pc:docMk/>
            <pc:sldMk cId="1970871949" sldId="301"/>
            <ac:picMk id="5" creationId="{C9DB94A0-80BA-4C9E-AFF2-0DB10A09F880}"/>
          </ac:picMkLst>
        </pc:picChg>
        <pc:picChg chg="del">
          <ac:chgData name="Raghunandan venkatesh" userId="0f29faf8312d62f3" providerId="LiveId" clId="{A2435299-D468-4513-9EC8-3D6A6A4E2250}" dt="2020-07-05T12:20:54.548" v="4206" actId="478"/>
          <ac:picMkLst>
            <pc:docMk/>
            <pc:sldMk cId="1970871949" sldId="301"/>
            <ac:picMk id="19" creationId="{04C648FF-BFEF-436A-AD3B-9D7EB6BAC3C7}"/>
          </ac:picMkLst>
        </pc:picChg>
        <pc:cxnChg chg="mod">
          <ac:chgData name="Raghunandan venkatesh" userId="0f29faf8312d62f3" providerId="LiveId" clId="{A2435299-D468-4513-9EC8-3D6A6A4E2250}" dt="2020-07-05T12:22:13.505" v="4250"/>
          <ac:cxnSpMkLst>
            <pc:docMk/>
            <pc:sldMk cId="1970871949" sldId="301"/>
            <ac:cxnSpMk id="23" creationId="{BAA7AFB5-4562-49A8-918F-8A8AAD6D9CAD}"/>
          </ac:cxnSpMkLst>
        </pc:cxnChg>
        <pc:cxnChg chg="mod">
          <ac:chgData name="Raghunandan venkatesh" userId="0f29faf8312d62f3" providerId="LiveId" clId="{A2435299-D468-4513-9EC8-3D6A6A4E2250}" dt="2020-07-05T12:22:13.505" v="4250"/>
          <ac:cxnSpMkLst>
            <pc:docMk/>
            <pc:sldMk cId="1970871949" sldId="301"/>
            <ac:cxnSpMk id="26" creationId="{7952787D-5A2C-466B-9760-0F6453DF2763}"/>
          </ac:cxnSpMkLst>
        </pc:cxnChg>
      </pc:sldChg>
      <pc:sldChg chg="addSp delSp modSp add mod">
        <pc:chgData name="Raghunandan venkatesh" userId="0f29faf8312d62f3" providerId="LiveId" clId="{A2435299-D468-4513-9EC8-3D6A6A4E2250}" dt="2020-07-05T12:25:28.051" v="4343" actId="20577"/>
        <pc:sldMkLst>
          <pc:docMk/>
          <pc:sldMk cId="3059982887" sldId="302"/>
        </pc:sldMkLst>
        <pc:grpChg chg="del">
          <ac:chgData name="Raghunandan venkatesh" userId="0f29faf8312d62f3" providerId="LiveId" clId="{A2435299-D468-4513-9EC8-3D6A6A4E2250}" dt="2020-07-05T12:23:08.424" v="4255" actId="478"/>
          <ac:grpSpMkLst>
            <pc:docMk/>
            <pc:sldMk cId="3059982887" sldId="302"/>
            <ac:grpSpMk id="20" creationId="{D0BE45DD-2984-4BB3-A275-50FB8D08C940}"/>
          </ac:grpSpMkLst>
        </pc:grpChg>
        <pc:graphicFrameChg chg="add mod modGraphic">
          <ac:chgData name="Raghunandan venkatesh" userId="0f29faf8312d62f3" providerId="LiveId" clId="{A2435299-D468-4513-9EC8-3D6A6A4E2250}" dt="2020-07-05T12:25:28.051" v="4343" actId="20577"/>
          <ac:graphicFrameMkLst>
            <pc:docMk/>
            <pc:sldMk cId="3059982887" sldId="302"/>
            <ac:graphicFrameMk id="4" creationId="{AFDEF627-88C9-4E99-A9D3-CB03CF04051A}"/>
          </ac:graphicFrameMkLst>
        </pc:graphicFrameChg>
        <pc:picChg chg="add mod">
          <ac:chgData name="Raghunandan venkatesh" userId="0f29faf8312d62f3" providerId="LiveId" clId="{A2435299-D468-4513-9EC8-3D6A6A4E2250}" dt="2020-07-05T12:23:12.880" v="4259" actId="1076"/>
          <ac:picMkLst>
            <pc:docMk/>
            <pc:sldMk cId="3059982887" sldId="302"/>
            <ac:picMk id="2" creationId="{EEC750E9-F38D-4088-93C4-8AA114C56950}"/>
          </ac:picMkLst>
        </pc:picChg>
      </pc:sldChg>
      <pc:sldChg chg="addSp delSp modSp add mod">
        <pc:chgData name="Raghunandan venkatesh" userId="0f29faf8312d62f3" providerId="LiveId" clId="{A2435299-D468-4513-9EC8-3D6A6A4E2250}" dt="2020-07-05T12:27:52.694" v="4448" actId="255"/>
        <pc:sldMkLst>
          <pc:docMk/>
          <pc:sldMk cId="3012360146" sldId="303"/>
        </pc:sldMkLst>
        <pc:spChg chg="del">
          <ac:chgData name="Raghunandan venkatesh" userId="0f29faf8312d62f3" providerId="LiveId" clId="{A2435299-D468-4513-9EC8-3D6A6A4E2250}" dt="2020-07-05T12:26:38.242" v="4345" actId="478"/>
          <ac:spMkLst>
            <pc:docMk/>
            <pc:sldMk cId="3012360146" sldId="303"/>
            <ac:spMk id="3" creationId="{1539C0BB-481F-4BCA-AF68-C76E34DF5420}"/>
          </ac:spMkLst>
        </pc:spChg>
        <pc:spChg chg="add mod">
          <ac:chgData name="Raghunandan venkatesh" userId="0f29faf8312d62f3" providerId="LiveId" clId="{A2435299-D468-4513-9EC8-3D6A6A4E2250}" dt="2020-07-05T12:27:52.694" v="4448" actId="255"/>
          <ac:spMkLst>
            <pc:docMk/>
            <pc:sldMk cId="3012360146" sldId="303"/>
            <ac:spMk id="5" creationId="{FFE92DA0-9265-466C-AA49-606F66233469}"/>
          </ac:spMkLst>
        </pc:spChg>
        <pc:spChg chg="del">
          <ac:chgData name="Raghunandan venkatesh" userId="0f29faf8312d62f3" providerId="LiveId" clId="{A2435299-D468-4513-9EC8-3D6A6A4E2250}" dt="2020-07-05T12:26:40.809" v="4346" actId="478"/>
          <ac:spMkLst>
            <pc:docMk/>
            <pc:sldMk cId="3012360146" sldId="303"/>
            <ac:spMk id="6" creationId="{37996828-EA6A-42B0-9146-6CBCCE08DDED}"/>
          </ac:spMkLst>
        </pc:spChg>
        <pc:graphicFrameChg chg="del">
          <ac:chgData name="Raghunandan venkatesh" userId="0f29faf8312d62f3" providerId="LiveId" clId="{A2435299-D468-4513-9EC8-3D6A6A4E2250}" dt="2020-07-05T12:26:43.805" v="4348" actId="478"/>
          <ac:graphicFrameMkLst>
            <pc:docMk/>
            <pc:sldMk cId="3012360146" sldId="303"/>
            <ac:graphicFrameMk id="4" creationId="{AFDEF627-88C9-4E99-A9D3-CB03CF04051A}"/>
          </ac:graphicFrameMkLst>
        </pc:graphicFrameChg>
        <pc:picChg chg="del">
          <ac:chgData name="Raghunandan venkatesh" userId="0f29faf8312d62f3" providerId="LiveId" clId="{A2435299-D468-4513-9EC8-3D6A6A4E2250}" dt="2020-07-05T12:26:42.094" v="4347" actId="478"/>
          <ac:picMkLst>
            <pc:docMk/>
            <pc:sldMk cId="3012360146" sldId="303"/>
            <ac:picMk id="2" creationId="{EEC750E9-F38D-4088-93C4-8AA114C56950}"/>
          </ac:picMkLst>
        </pc:picChg>
      </pc:sldChg>
      <pc:sldChg chg="addSp delSp modSp add mod">
        <pc:chgData name="Raghunandan venkatesh" userId="0f29faf8312d62f3" providerId="LiveId" clId="{A2435299-D468-4513-9EC8-3D6A6A4E2250}" dt="2020-07-09T00:19:29.466" v="4528" actId="122"/>
        <pc:sldMkLst>
          <pc:docMk/>
          <pc:sldMk cId="1531138570" sldId="304"/>
        </pc:sldMkLst>
        <pc:spChg chg="add mod">
          <ac:chgData name="Raghunandan venkatesh" userId="0f29faf8312d62f3" providerId="LiveId" clId="{A2435299-D468-4513-9EC8-3D6A6A4E2250}" dt="2020-07-09T00:17:44.110" v="4507" actId="1076"/>
          <ac:spMkLst>
            <pc:docMk/>
            <pc:sldMk cId="1531138570" sldId="304"/>
            <ac:spMk id="2" creationId="{3EE600D4-E4A0-4C18-BD86-8635B106FCE7}"/>
          </ac:spMkLst>
        </pc:spChg>
        <pc:spChg chg="del">
          <ac:chgData name="Raghunandan venkatesh" userId="0f29faf8312d62f3" providerId="LiveId" clId="{A2435299-D468-4513-9EC8-3D6A6A4E2250}" dt="2020-07-09T00:16:47.865" v="4452" actId="478"/>
          <ac:spMkLst>
            <pc:docMk/>
            <pc:sldMk cId="1531138570" sldId="304"/>
            <ac:spMk id="5" creationId="{FFE92DA0-9265-466C-AA49-606F66233469}"/>
          </ac:spMkLst>
        </pc:spChg>
        <pc:graphicFrameChg chg="add mod modGraphic">
          <ac:chgData name="Raghunandan venkatesh" userId="0f29faf8312d62f3" providerId="LiveId" clId="{A2435299-D468-4513-9EC8-3D6A6A4E2250}" dt="2020-07-09T00:19:29.466" v="4528" actId="122"/>
          <ac:graphicFrameMkLst>
            <pc:docMk/>
            <pc:sldMk cId="1531138570" sldId="304"/>
            <ac:graphicFrameMk id="6" creationId="{FF55B44E-75C0-4A81-8FCC-AF77626C4358}"/>
          </ac:graphicFrameMkLst>
        </pc:graphicFrameChg>
        <pc:picChg chg="add mod">
          <ac:chgData name="Raghunandan venkatesh" userId="0f29faf8312d62f3" providerId="LiveId" clId="{A2435299-D468-4513-9EC8-3D6A6A4E2250}" dt="2020-07-09T00:17:59.142" v="4510" actId="14100"/>
          <ac:picMkLst>
            <pc:docMk/>
            <pc:sldMk cId="1531138570" sldId="304"/>
            <ac:picMk id="4" creationId="{78B2F78C-2A37-4931-8ED5-1965CBED4CCD}"/>
          </ac:picMkLst>
        </pc:picChg>
      </pc:sldChg>
      <pc:sldChg chg="addSp modSp add">
        <pc:chgData name="Raghunandan venkatesh" userId="0f29faf8312d62f3" providerId="LiveId" clId="{A2435299-D468-4513-9EC8-3D6A6A4E2250}" dt="2020-07-09T00:20:58.998" v="4532" actId="1076"/>
        <pc:sldMkLst>
          <pc:docMk/>
          <pc:sldMk cId="2756466092" sldId="305"/>
        </pc:sldMkLst>
        <pc:spChg chg="add mod">
          <ac:chgData name="Raghunandan venkatesh" userId="0f29faf8312d62f3" providerId="LiveId" clId="{A2435299-D468-4513-9EC8-3D6A6A4E2250}" dt="2020-07-09T00:19:48.079" v="4530" actId="767"/>
          <ac:spMkLst>
            <pc:docMk/>
            <pc:sldMk cId="2756466092" sldId="305"/>
            <ac:spMk id="3" creationId="{155859DC-B3C4-4A87-B349-77465FE17088}"/>
          </ac:spMkLst>
        </pc:spChg>
        <pc:picChg chg="add mod">
          <ac:chgData name="Raghunandan venkatesh" userId="0f29faf8312d62f3" providerId="LiveId" clId="{A2435299-D468-4513-9EC8-3D6A6A4E2250}" dt="2020-07-09T00:20:58.998" v="4532" actId="1076"/>
          <ac:picMkLst>
            <pc:docMk/>
            <pc:sldMk cId="2756466092" sldId="305"/>
            <ac:picMk id="1026" creationId="{8CE2F8CD-FED2-4BFF-ADB1-B6AB99F1FACF}"/>
          </ac:picMkLst>
        </pc:picChg>
      </pc:sldChg>
      <pc:sldChg chg="addSp delSp modSp add mod">
        <pc:chgData name="Raghunandan venkatesh" userId="0f29faf8312d62f3" providerId="LiveId" clId="{A2435299-D468-4513-9EC8-3D6A6A4E2250}" dt="2020-07-09T00:24:34.017" v="4583" actId="6549"/>
        <pc:sldMkLst>
          <pc:docMk/>
          <pc:sldMk cId="3591688511" sldId="306"/>
        </pc:sldMkLst>
        <pc:spChg chg="mod">
          <ac:chgData name="Raghunandan venkatesh" userId="0f29faf8312d62f3" providerId="LiveId" clId="{A2435299-D468-4513-9EC8-3D6A6A4E2250}" dt="2020-07-09T00:24:34.017" v="4583" actId="6549"/>
          <ac:spMkLst>
            <pc:docMk/>
            <pc:sldMk cId="3591688511" sldId="306"/>
            <ac:spMk id="3" creationId="{155859DC-B3C4-4A87-B349-77465FE17088}"/>
          </ac:spMkLst>
        </pc:spChg>
        <pc:graphicFrameChg chg="del">
          <ac:chgData name="Raghunandan venkatesh" userId="0f29faf8312d62f3" providerId="LiveId" clId="{A2435299-D468-4513-9EC8-3D6A6A4E2250}" dt="2020-07-09T00:21:25.749" v="4535" actId="478"/>
          <ac:graphicFrameMkLst>
            <pc:docMk/>
            <pc:sldMk cId="3591688511" sldId="306"/>
            <ac:graphicFrameMk id="6" creationId="{FF55B44E-75C0-4A81-8FCC-AF77626C4358}"/>
          </ac:graphicFrameMkLst>
        </pc:graphicFrameChg>
        <pc:picChg chg="del">
          <ac:chgData name="Raghunandan venkatesh" userId="0f29faf8312d62f3" providerId="LiveId" clId="{A2435299-D468-4513-9EC8-3D6A6A4E2250}" dt="2020-07-09T00:21:24.555" v="4534" actId="478"/>
          <ac:picMkLst>
            <pc:docMk/>
            <pc:sldMk cId="3591688511" sldId="306"/>
            <ac:picMk id="4" creationId="{78B2F78C-2A37-4931-8ED5-1965CBED4CCD}"/>
          </ac:picMkLst>
        </pc:picChg>
        <pc:picChg chg="add mod">
          <ac:chgData name="Raghunandan venkatesh" userId="0f29faf8312d62f3" providerId="LiveId" clId="{A2435299-D468-4513-9EC8-3D6A6A4E2250}" dt="2020-07-09T00:21:31.335" v="4540" actId="1076"/>
          <ac:picMkLst>
            <pc:docMk/>
            <pc:sldMk cId="3591688511" sldId="306"/>
            <ac:picMk id="7" creationId="{BD7912DB-F5B7-40F4-BA6D-A65D6F5A1009}"/>
          </ac:picMkLst>
        </pc:picChg>
        <pc:picChg chg="del">
          <ac:chgData name="Raghunandan venkatesh" userId="0f29faf8312d62f3" providerId="LiveId" clId="{A2435299-D468-4513-9EC8-3D6A6A4E2250}" dt="2020-07-09T00:21:26.269" v="4536" actId="478"/>
          <ac:picMkLst>
            <pc:docMk/>
            <pc:sldMk cId="3591688511" sldId="306"/>
            <ac:picMk id="1026" creationId="{8CE2F8CD-FED2-4BFF-ADB1-B6AB99F1FACF}"/>
          </ac:picMkLst>
        </pc:picChg>
      </pc:sldChg>
      <pc:sldChg chg="addSp delSp modSp add mod">
        <pc:chgData name="Raghunandan venkatesh" userId="0f29faf8312d62f3" providerId="LiveId" clId="{A2435299-D468-4513-9EC8-3D6A6A4E2250}" dt="2020-07-09T00:25:53.182" v="4598" actId="1076"/>
        <pc:sldMkLst>
          <pc:docMk/>
          <pc:sldMk cId="1039169666" sldId="307"/>
        </pc:sldMkLst>
        <pc:spChg chg="mod">
          <ac:chgData name="Raghunandan venkatesh" userId="0f29faf8312d62f3" providerId="LiveId" clId="{A2435299-D468-4513-9EC8-3D6A6A4E2250}" dt="2020-07-09T00:25:13.215" v="4590" actId="6549"/>
          <ac:spMkLst>
            <pc:docMk/>
            <pc:sldMk cId="1039169666" sldId="307"/>
            <ac:spMk id="2" creationId="{3EE600D4-E4A0-4C18-BD86-8635B106FCE7}"/>
          </ac:spMkLst>
        </pc:spChg>
        <pc:spChg chg="mod">
          <ac:chgData name="Raghunandan venkatesh" userId="0f29faf8312d62f3" providerId="LiveId" clId="{A2435299-D468-4513-9EC8-3D6A6A4E2250}" dt="2020-07-09T00:25:46.292" v="4594" actId="20577"/>
          <ac:spMkLst>
            <pc:docMk/>
            <pc:sldMk cId="1039169666" sldId="307"/>
            <ac:spMk id="3" creationId="{155859DC-B3C4-4A87-B349-77465FE17088}"/>
          </ac:spMkLst>
        </pc:spChg>
        <pc:picChg chg="add mod">
          <ac:chgData name="Raghunandan venkatesh" userId="0f29faf8312d62f3" providerId="LiveId" clId="{A2435299-D468-4513-9EC8-3D6A6A4E2250}" dt="2020-07-09T00:25:09.699" v="4589" actId="1076"/>
          <ac:picMkLst>
            <pc:docMk/>
            <pc:sldMk cId="1039169666" sldId="307"/>
            <ac:picMk id="5" creationId="{67A78E28-9356-4B87-A391-0106AFD686DB}"/>
          </ac:picMkLst>
        </pc:picChg>
        <pc:picChg chg="del">
          <ac:chgData name="Raghunandan venkatesh" userId="0f29faf8312d62f3" providerId="LiveId" clId="{A2435299-D468-4513-9EC8-3D6A6A4E2250}" dt="2020-07-09T00:25:05.339" v="4585" actId="478"/>
          <ac:picMkLst>
            <pc:docMk/>
            <pc:sldMk cId="1039169666" sldId="307"/>
            <ac:picMk id="7" creationId="{BD7912DB-F5B7-40F4-BA6D-A65D6F5A1009}"/>
          </ac:picMkLst>
        </pc:picChg>
        <pc:picChg chg="add mod">
          <ac:chgData name="Raghunandan venkatesh" userId="0f29faf8312d62f3" providerId="LiveId" clId="{A2435299-D468-4513-9EC8-3D6A6A4E2250}" dt="2020-07-09T00:25:53.182" v="4598" actId="1076"/>
          <ac:picMkLst>
            <pc:docMk/>
            <pc:sldMk cId="1039169666" sldId="307"/>
            <ac:picMk id="8" creationId="{035BF93D-BA3D-43AB-A037-E74F6B67C51B}"/>
          </ac:picMkLst>
        </pc:picChg>
      </pc:sldChg>
      <pc:sldChg chg="addSp delSp modSp add mod">
        <pc:chgData name="Raghunandan venkatesh" userId="0f29faf8312d62f3" providerId="LiveId" clId="{A2435299-D468-4513-9EC8-3D6A6A4E2250}" dt="2020-07-09T00:27:07.934" v="4610" actId="1076"/>
        <pc:sldMkLst>
          <pc:docMk/>
          <pc:sldMk cId="2785773600" sldId="308"/>
        </pc:sldMkLst>
        <pc:spChg chg="del">
          <ac:chgData name="Raghunandan venkatesh" userId="0f29faf8312d62f3" providerId="LiveId" clId="{A2435299-D468-4513-9EC8-3D6A6A4E2250}" dt="2020-07-09T00:26:36.860" v="4601" actId="478"/>
          <ac:spMkLst>
            <pc:docMk/>
            <pc:sldMk cId="2785773600" sldId="308"/>
            <ac:spMk id="3" creationId="{155859DC-B3C4-4A87-B349-77465FE17088}"/>
          </ac:spMkLst>
        </pc:spChg>
        <pc:picChg chg="del">
          <ac:chgData name="Raghunandan venkatesh" userId="0f29faf8312d62f3" providerId="LiveId" clId="{A2435299-D468-4513-9EC8-3D6A6A4E2250}" dt="2020-07-09T00:26:35.610" v="4600" actId="478"/>
          <ac:picMkLst>
            <pc:docMk/>
            <pc:sldMk cId="2785773600" sldId="308"/>
            <ac:picMk id="5" creationId="{67A78E28-9356-4B87-A391-0106AFD686DB}"/>
          </ac:picMkLst>
        </pc:picChg>
        <pc:picChg chg="add mod">
          <ac:chgData name="Raghunandan venkatesh" userId="0f29faf8312d62f3" providerId="LiveId" clId="{A2435299-D468-4513-9EC8-3D6A6A4E2250}" dt="2020-07-09T00:27:03.989" v="4609" actId="1076"/>
          <ac:picMkLst>
            <pc:docMk/>
            <pc:sldMk cId="2785773600" sldId="308"/>
            <ac:picMk id="6" creationId="{AB920587-DADB-4536-87AE-BC6EB8CCA360}"/>
          </ac:picMkLst>
        </pc:picChg>
        <pc:picChg chg="del">
          <ac:chgData name="Raghunandan venkatesh" userId="0f29faf8312d62f3" providerId="LiveId" clId="{A2435299-D468-4513-9EC8-3D6A6A4E2250}" dt="2020-07-09T00:26:37.684" v="4602" actId="478"/>
          <ac:picMkLst>
            <pc:docMk/>
            <pc:sldMk cId="2785773600" sldId="308"/>
            <ac:picMk id="8" creationId="{035BF93D-BA3D-43AB-A037-E74F6B67C51B}"/>
          </ac:picMkLst>
        </pc:picChg>
        <pc:picChg chg="add mod">
          <ac:chgData name="Raghunandan venkatesh" userId="0f29faf8312d62f3" providerId="LiveId" clId="{A2435299-D468-4513-9EC8-3D6A6A4E2250}" dt="2020-07-09T00:27:07.934" v="4610" actId="1076"/>
          <ac:picMkLst>
            <pc:docMk/>
            <pc:sldMk cId="2785773600" sldId="308"/>
            <ac:picMk id="9" creationId="{AA3E18B2-7E2F-41B5-A301-2053AEADA3EB}"/>
          </ac:picMkLst>
        </pc:picChg>
      </pc:sldChg>
      <pc:sldChg chg="addSp delSp modSp add mod">
        <pc:chgData name="Raghunandan venkatesh" userId="0f29faf8312d62f3" providerId="LiveId" clId="{A2435299-D468-4513-9EC8-3D6A6A4E2250}" dt="2020-07-09T01:38:08.162" v="5088" actId="113"/>
        <pc:sldMkLst>
          <pc:docMk/>
          <pc:sldMk cId="1061839028" sldId="309"/>
        </pc:sldMkLst>
        <pc:spChg chg="add mod">
          <ac:chgData name="Raghunandan venkatesh" userId="0f29faf8312d62f3" providerId="LiveId" clId="{A2435299-D468-4513-9EC8-3D6A6A4E2250}" dt="2020-07-09T01:38:08.162" v="5088" actId="113"/>
          <ac:spMkLst>
            <pc:docMk/>
            <pc:sldMk cId="1061839028" sldId="309"/>
            <ac:spMk id="3" creationId="{817582B5-6C8B-4850-9386-E9C21D1AC6C3}"/>
          </ac:spMkLst>
        </pc:spChg>
        <pc:picChg chg="add mod">
          <ac:chgData name="Raghunandan venkatesh" userId="0f29faf8312d62f3" providerId="LiveId" clId="{A2435299-D468-4513-9EC8-3D6A6A4E2250}" dt="2020-07-09T01:35:03.222" v="4622" actId="1076"/>
          <ac:picMkLst>
            <pc:docMk/>
            <pc:sldMk cId="1061839028" sldId="309"/>
            <ac:picMk id="5" creationId="{65E1F5A1-3E02-48CD-AAAA-93C9E2BA573B}"/>
          </ac:picMkLst>
        </pc:picChg>
        <pc:picChg chg="del">
          <ac:chgData name="Raghunandan venkatesh" userId="0f29faf8312d62f3" providerId="LiveId" clId="{A2435299-D468-4513-9EC8-3D6A6A4E2250}" dt="2020-07-09T01:33:46.996" v="4612" actId="478"/>
          <ac:picMkLst>
            <pc:docMk/>
            <pc:sldMk cId="1061839028" sldId="309"/>
            <ac:picMk id="6" creationId="{AB920587-DADB-4536-87AE-BC6EB8CCA360}"/>
          </ac:picMkLst>
        </pc:picChg>
        <pc:picChg chg="del mod">
          <ac:chgData name="Raghunandan venkatesh" userId="0f29faf8312d62f3" providerId="LiveId" clId="{A2435299-D468-4513-9EC8-3D6A6A4E2250}" dt="2020-07-09T01:33:48.876" v="4614" actId="478"/>
          <ac:picMkLst>
            <pc:docMk/>
            <pc:sldMk cId="1061839028" sldId="309"/>
            <ac:picMk id="9" creationId="{AA3E18B2-7E2F-41B5-A301-2053AEADA3EB}"/>
          </ac:picMkLst>
        </pc:picChg>
      </pc:sldChg>
      <pc:sldChg chg="addSp delSp modSp add mod">
        <pc:chgData name="Raghunandan venkatesh" userId="0f29faf8312d62f3" providerId="LiveId" clId="{A2435299-D468-4513-9EC8-3D6A6A4E2250}" dt="2020-07-10T04:34:33.744" v="5307" actId="166"/>
        <pc:sldMkLst>
          <pc:docMk/>
          <pc:sldMk cId="2109595461" sldId="310"/>
        </pc:sldMkLst>
        <pc:spChg chg="mod">
          <ac:chgData name="Raghunandan venkatesh" userId="0f29faf8312d62f3" providerId="LiveId" clId="{A2435299-D468-4513-9EC8-3D6A6A4E2250}" dt="2020-07-09T01:39:09.788" v="5117" actId="20577"/>
          <ac:spMkLst>
            <pc:docMk/>
            <pc:sldMk cId="2109595461" sldId="310"/>
            <ac:spMk id="2" creationId="{3EE600D4-E4A0-4C18-BD86-8635B106FCE7}"/>
          </ac:spMkLst>
        </pc:spChg>
        <pc:spChg chg="add mod ord">
          <ac:chgData name="Raghunandan venkatesh" userId="0f29faf8312d62f3" providerId="LiveId" clId="{A2435299-D468-4513-9EC8-3D6A6A4E2250}" dt="2020-07-10T04:34:33.744" v="5307" actId="166"/>
          <ac:spMkLst>
            <pc:docMk/>
            <pc:sldMk cId="2109595461" sldId="310"/>
            <ac:spMk id="3" creationId="{1D4B43A6-0526-47D6-A129-92C4FA24FCF8}"/>
          </ac:spMkLst>
        </pc:spChg>
        <pc:spChg chg="del mod">
          <ac:chgData name="Raghunandan venkatesh" userId="0f29faf8312d62f3" providerId="LiveId" clId="{A2435299-D468-4513-9EC8-3D6A6A4E2250}" dt="2020-07-09T01:39:12.958" v="5119" actId="478"/>
          <ac:spMkLst>
            <pc:docMk/>
            <pc:sldMk cId="2109595461" sldId="310"/>
            <ac:spMk id="3" creationId="{817582B5-6C8B-4850-9386-E9C21D1AC6C3}"/>
          </ac:spMkLst>
        </pc:spChg>
        <pc:spChg chg="add mod">
          <ac:chgData name="Raghunandan venkatesh" userId="0f29faf8312d62f3" providerId="LiveId" clId="{A2435299-D468-4513-9EC8-3D6A6A4E2250}" dt="2020-07-09T01:43:08.872" v="5239" actId="164"/>
          <ac:spMkLst>
            <pc:docMk/>
            <pc:sldMk cId="2109595461" sldId="310"/>
            <ac:spMk id="4" creationId="{CDE0FFAE-B19F-4735-9459-022CE1EF2B5D}"/>
          </ac:spMkLst>
        </pc:spChg>
        <pc:spChg chg="mod topLvl">
          <ac:chgData name="Raghunandan venkatesh" userId="0f29faf8312d62f3" providerId="LiveId" clId="{A2435299-D468-4513-9EC8-3D6A6A4E2250}" dt="2020-07-09T01:46:30.319" v="5291" actId="20577"/>
          <ac:spMkLst>
            <pc:docMk/>
            <pc:sldMk cId="2109595461" sldId="310"/>
            <ac:spMk id="11" creationId="{D5B1868D-618F-4108-98AB-1A37F8744958}"/>
          </ac:spMkLst>
        </pc:spChg>
        <pc:spChg chg="add mod">
          <ac:chgData name="Raghunandan venkatesh" userId="0f29faf8312d62f3" providerId="LiveId" clId="{A2435299-D468-4513-9EC8-3D6A6A4E2250}" dt="2020-07-10T04:34:23.843" v="5306" actId="1076"/>
          <ac:spMkLst>
            <pc:docMk/>
            <pc:sldMk cId="2109595461" sldId="310"/>
            <ac:spMk id="12" creationId="{AAFFE217-67D5-4696-A849-A9513C97B83F}"/>
          </ac:spMkLst>
        </pc:spChg>
        <pc:grpChg chg="add mod">
          <ac:chgData name="Raghunandan venkatesh" userId="0f29faf8312d62f3" providerId="LiveId" clId="{A2435299-D468-4513-9EC8-3D6A6A4E2250}" dt="2020-07-09T01:43:08.872" v="5239" actId="164"/>
          <ac:grpSpMkLst>
            <pc:docMk/>
            <pc:sldMk cId="2109595461" sldId="310"/>
            <ac:grpSpMk id="8" creationId="{B8B66CCA-C064-429E-ACE0-303810455B65}"/>
          </ac:grpSpMkLst>
        </pc:grpChg>
        <pc:grpChg chg="add del mod">
          <ac:chgData name="Raghunandan venkatesh" userId="0f29faf8312d62f3" providerId="LiveId" clId="{A2435299-D468-4513-9EC8-3D6A6A4E2250}" dt="2020-07-09T01:43:21.886" v="5242" actId="478"/>
          <ac:grpSpMkLst>
            <pc:docMk/>
            <pc:sldMk cId="2109595461" sldId="310"/>
            <ac:grpSpMk id="10" creationId="{C27130A9-8F2E-4077-84A8-DC8A9862896D}"/>
          </ac:grpSpMkLst>
        </pc:grpChg>
        <pc:picChg chg="del">
          <ac:chgData name="Raghunandan venkatesh" userId="0f29faf8312d62f3" providerId="LiveId" clId="{A2435299-D468-4513-9EC8-3D6A6A4E2250}" dt="2020-07-09T01:39:15.079" v="5120" actId="478"/>
          <ac:picMkLst>
            <pc:docMk/>
            <pc:sldMk cId="2109595461" sldId="310"/>
            <ac:picMk id="5" creationId="{65E1F5A1-3E02-48CD-AAAA-93C9E2BA573B}"/>
          </ac:picMkLst>
        </pc:picChg>
        <pc:picChg chg="add mod">
          <ac:chgData name="Raghunandan venkatesh" userId="0f29faf8312d62f3" providerId="LiveId" clId="{A2435299-D468-4513-9EC8-3D6A6A4E2250}" dt="2020-07-10T04:33:59.925" v="5294" actId="1076"/>
          <ac:picMkLst>
            <pc:docMk/>
            <pc:sldMk cId="2109595461" sldId="310"/>
            <ac:picMk id="7" creationId="{3D8B574C-5642-4E43-910B-0EE23DBB8D26}"/>
          </ac:picMkLst>
        </pc:picChg>
        <pc:picChg chg="del mod topLvl">
          <ac:chgData name="Raghunandan venkatesh" userId="0f29faf8312d62f3" providerId="LiveId" clId="{A2435299-D468-4513-9EC8-3D6A6A4E2250}" dt="2020-07-09T01:43:21.886" v="5242" actId="478"/>
          <ac:picMkLst>
            <pc:docMk/>
            <pc:sldMk cId="2109595461" sldId="310"/>
            <ac:picMk id="12" creationId="{0F4B0B38-E3CC-48B5-B757-2CE4D20EDE05}"/>
          </ac:picMkLst>
        </pc:picChg>
        <pc:picChg chg="add mod">
          <ac:chgData name="Raghunandan venkatesh" userId="0f29faf8312d62f3" providerId="LiveId" clId="{A2435299-D468-4513-9EC8-3D6A6A4E2250}" dt="2020-07-09T01:44:11.150" v="5252" actId="1076"/>
          <ac:picMkLst>
            <pc:docMk/>
            <pc:sldMk cId="2109595461" sldId="310"/>
            <ac:picMk id="14" creationId="{D6E894F0-7380-419C-AC9B-4EEBA2AD2C31}"/>
          </ac:picMkLst>
        </pc:picChg>
        <pc:picChg chg="add del mod">
          <ac:chgData name="Raghunandan venkatesh" userId="0f29faf8312d62f3" providerId="LiveId" clId="{A2435299-D468-4513-9EC8-3D6A6A4E2250}" dt="2020-07-09T01:45:25.776" v="5275" actId="478"/>
          <ac:picMkLst>
            <pc:docMk/>
            <pc:sldMk cId="2109595461" sldId="310"/>
            <ac:picMk id="16" creationId="{6E570533-3D74-4BF7-A3DF-500DF76829F6}"/>
          </ac:picMkLst>
        </pc:picChg>
        <pc:picChg chg="add mod">
          <ac:chgData name="Raghunandan venkatesh" userId="0f29faf8312d62f3" providerId="LiveId" clId="{A2435299-D468-4513-9EC8-3D6A6A4E2250}" dt="2020-07-09T01:46:20.671" v="5277" actId="1076"/>
          <ac:picMkLst>
            <pc:docMk/>
            <pc:sldMk cId="2109595461" sldId="310"/>
            <ac:picMk id="18" creationId="{ACCB7B96-D196-4B0E-8CCE-CC5C71644515}"/>
          </ac:picMkLst>
        </pc:picChg>
      </pc:sldChg>
      <pc:sldChg chg="addSp delSp modSp add mod">
        <pc:chgData name="Raghunandan venkatesh" userId="0f29faf8312d62f3" providerId="LiveId" clId="{A2435299-D468-4513-9EC8-3D6A6A4E2250}" dt="2020-07-10T04:39:42.619" v="5483" actId="478"/>
        <pc:sldMkLst>
          <pc:docMk/>
          <pc:sldMk cId="3438244313" sldId="311"/>
        </pc:sldMkLst>
        <pc:spChg chg="mod">
          <ac:chgData name="Raghunandan venkatesh" userId="0f29faf8312d62f3" providerId="LiveId" clId="{A2435299-D468-4513-9EC8-3D6A6A4E2250}" dt="2020-07-10T04:36:27.763" v="5349" actId="20577"/>
          <ac:spMkLst>
            <pc:docMk/>
            <pc:sldMk cId="3438244313" sldId="311"/>
            <ac:spMk id="2" creationId="{3EE600D4-E4A0-4C18-BD86-8635B106FCE7}"/>
          </ac:spMkLst>
        </pc:spChg>
        <pc:spChg chg="del">
          <ac:chgData name="Raghunandan venkatesh" userId="0f29faf8312d62f3" providerId="LiveId" clId="{A2435299-D468-4513-9EC8-3D6A6A4E2250}" dt="2020-07-10T04:35:59.763" v="5309" actId="478"/>
          <ac:spMkLst>
            <pc:docMk/>
            <pc:sldMk cId="3438244313" sldId="311"/>
            <ac:spMk id="3" creationId="{1D4B43A6-0526-47D6-A129-92C4FA24FCF8}"/>
          </ac:spMkLst>
        </pc:spChg>
        <pc:spChg chg="add mod">
          <ac:chgData name="Raghunandan venkatesh" userId="0f29faf8312d62f3" providerId="LiveId" clId="{A2435299-D468-4513-9EC8-3D6A6A4E2250}" dt="2020-07-10T04:38:30.434" v="5383" actId="255"/>
          <ac:spMkLst>
            <pc:docMk/>
            <pc:sldMk cId="3438244313" sldId="311"/>
            <ac:spMk id="9" creationId="{2F95DE31-5224-4F3C-B44E-7E144DBEB130}"/>
          </ac:spMkLst>
        </pc:spChg>
        <pc:spChg chg="add del mod">
          <ac:chgData name="Raghunandan venkatesh" userId="0f29faf8312d62f3" providerId="LiveId" clId="{A2435299-D468-4513-9EC8-3D6A6A4E2250}" dt="2020-07-10T04:39:42.619" v="5483" actId="478"/>
          <ac:spMkLst>
            <pc:docMk/>
            <pc:sldMk cId="3438244313" sldId="311"/>
            <ac:spMk id="10" creationId="{E73183E9-4DC7-459B-87A0-65223CB28ED3}"/>
          </ac:spMkLst>
        </pc:spChg>
        <pc:spChg chg="del">
          <ac:chgData name="Raghunandan venkatesh" userId="0f29faf8312d62f3" providerId="LiveId" clId="{A2435299-D468-4513-9EC8-3D6A6A4E2250}" dt="2020-07-10T04:36:02.392" v="5310" actId="478"/>
          <ac:spMkLst>
            <pc:docMk/>
            <pc:sldMk cId="3438244313" sldId="311"/>
            <ac:spMk id="11" creationId="{D5B1868D-618F-4108-98AB-1A37F8744958}"/>
          </ac:spMkLst>
        </pc:spChg>
        <pc:spChg chg="del">
          <ac:chgData name="Raghunandan venkatesh" userId="0f29faf8312d62f3" providerId="LiveId" clId="{A2435299-D468-4513-9EC8-3D6A6A4E2250}" dt="2020-07-10T04:36:03.673" v="5311" actId="478"/>
          <ac:spMkLst>
            <pc:docMk/>
            <pc:sldMk cId="3438244313" sldId="311"/>
            <ac:spMk id="12" creationId="{AAFFE217-67D5-4696-A849-A9513C97B83F}"/>
          </ac:spMkLst>
        </pc:spChg>
        <pc:spChg chg="del">
          <ac:chgData name="Raghunandan venkatesh" userId="0f29faf8312d62f3" providerId="LiveId" clId="{A2435299-D468-4513-9EC8-3D6A6A4E2250}" dt="2020-07-10T04:36:02.392" v="5310" actId="478"/>
          <ac:spMkLst>
            <pc:docMk/>
            <pc:sldMk cId="3438244313" sldId="311"/>
            <ac:spMk id="13" creationId="{70F56DCF-7296-4071-9B89-CBF0B04C697A}"/>
          </ac:spMkLst>
        </pc:spChg>
        <pc:grpChg chg="del">
          <ac:chgData name="Raghunandan venkatesh" userId="0f29faf8312d62f3" providerId="LiveId" clId="{A2435299-D468-4513-9EC8-3D6A6A4E2250}" dt="2020-07-10T04:36:02.392" v="5310" actId="478"/>
          <ac:grpSpMkLst>
            <pc:docMk/>
            <pc:sldMk cId="3438244313" sldId="311"/>
            <ac:grpSpMk id="8" creationId="{B8B66CCA-C064-429E-ACE0-303810455B65}"/>
          </ac:grpSpMkLst>
        </pc:grpChg>
        <pc:picChg chg="add mod">
          <ac:chgData name="Raghunandan venkatesh" userId="0f29faf8312d62f3" providerId="LiveId" clId="{A2435299-D468-4513-9EC8-3D6A6A4E2250}" dt="2020-07-10T04:37:44.619" v="5352" actId="14100"/>
          <ac:picMkLst>
            <pc:docMk/>
            <pc:sldMk cId="3438244313" sldId="311"/>
            <ac:picMk id="6" creationId="{15D9BD38-F2D6-4541-98FF-7DF62C4FB7AD}"/>
          </ac:picMkLst>
        </pc:picChg>
        <pc:picChg chg="del">
          <ac:chgData name="Raghunandan venkatesh" userId="0f29faf8312d62f3" providerId="LiveId" clId="{A2435299-D468-4513-9EC8-3D6A6A4E2250}" dt="2020-07-10T04:36:02.392" v="5310" actId="478"/>
          <ac:picMkLst>
            <pc:docMk/>
            <pc:sldMk cId="3438244313" sldId="311"/>
            <ac:picMk id="14" creationId="{D6E894F0-7380-419C-AC9B-4EEBA2AD2C31}"/>
          </ac:picMkLst>
        </pc:picChg>
        <pc:picChg chg="del">
          <ac:chgData name="Raghunandan venkatesh" userId="0f29faf8312d62f3" providerId="LiveId" clId="{A2435299-D468-4513-9EC8-3D6A6A4E2250}" dt="2020-07-10T04:36:02.392" v="5310" actId="478"/>
          <ac:picMkLst>
            <pc:docMk/>
            <pc:sldMk cId="3438244313" sldId="311"/>
            <ac:picMk id="18" creationId="{ACCB7B96-D196-4B0E-8CCE-CC5C71644515}"/>
          </ac:picMkLst>
        </pc:picChg>
      </pc:sldChg>
      <pc:sldChg chg="add">
        <pc:chgData name="Raghunandan venkatesh" userId="0f29faf8312d62f3" providerId="LiveId" clId="{A2435299-D468-4513-9EC8-3D6A6A4E2250}" dt="2020-07-10T04:39:39.631" v="5482"/>
        <pc:sldMkLst>
          <pc:docMk/>
          <pc:sldMk cId="122742356" sldId="312"/>
        </pc:sldMkLst>
      </pc:sldChg>
      <pc:sldChg chg="addSp delSp modSp add mod">
        <pc:chgData name="Raghunandan venkatesh" userId="0f29faf8312d62f3" providerId="LiveId" clId="{A2435299-D468-4513-9EC8-3D6A6A4E2250}" dt="2020-07-10T04:42:50.549" v="5619" actId="20577"/>
        <pc:sldMkLst>
          <pc:docMk/>
          <pc:sldMk cId="3997259066" sldId="313"/>
        </pc:sldMkLst>
        <pc:spChg chg="add mod">
          <ac:chgData name="Raghunandan venkatesh" userId="0f29faf8312d62f3" providerId="LiveId" clId="{A2435299-D468-4513-9EC8-3D6A6A4E2250}" dt="2020-07-10T04:42:50.549" v="5619" actId="20577"/>
          <ac:spMkLst>
            <pc:docMk/>
            <pc:sldMk cId="3997259066" sldId="313"/>
            <ac:spMk id="5" creationId="{99A79750-9811-48B1-9D15-FDE3720D82F7}"/>
          </ac:spMkLst>
        </pc:spChg>
        <pc:spChg chg="del">
          <ac:chgData name="Raghunandan venkatesh" userId="0f29faf8312d62f3" providerId="LiveId" clId="{A2435299-D468-4513-9EC8-3D6A6A4E2250}" dt="2020-07-10T04:40:00.450" v="5486" actId="478"/>
          <ac:spMkLst>
            <pc:docMk/>
            <pc:sldMk cId="3997259066" sldId="313"/>
            <ac:spMk id="9" creationId="{2F95DE31-5224-4F3C-B44E-7E144DBEB130}"/>
          </ac:spMkLst>
        </pc:spChg>
        <pc:spChg chg="del">
          <ac:chgData name="Raghunandan venkatesh" userId="0f29faf8312d62f3" providerId="LiveId" clId="{A2435299-D468-4513-9EC8-3D6A6A4E2250}" dt="2020-07-10T04:39:58.996" v="5485" actId="478"/>
          <ac:spMkLst>
            <pc:docMk/>
            <pc:sldMk cId="3997259066" sldId="313"/>
            <ac:spMk id="10" creationId="{E73183E9-4DC7-459B-87A0-65223CB28ED3}"/>
          </ac:spMkLst>
        </pc:spChg>
        <pc:picChg chg="add mod">
          <ac:chgData name="Raghunandan venkatesh" userId="0f29faf8312d62f3" providerId="LiveId" clId="{A2435299-D468-4513-9EC8-3D6A6A4E2250}" dt="2020-07-10T04:40:30.555" v="5490" actId="1076"/>
          <ac:picMkLst>
            <pc:docMk/>
            <pc:sldMk cId="3997259066" sldId="313"/>
            <ac:picMk id="4" creationId="{A2864D0B-9EF3-4063-BD42-802B4F19211C}"/>
          </ac:picMkLst>
        </pc:picChg>
      </pc:sldChg>
      <pc:sldChg chg="addSp modSp add mod">
        <pc:chgData name="Raghunandan venkatesh" userId="0f29faf8312d62f3" providerId="LiveId" clId="{A2435299-D468-4513-9EC8-3D6A6A4E2250}" dt="2020-07-10T04:44:07.706" v="5633" actId="20577"/>
        <pc:sldMkLst>
          <pc:docMk/>
          <pc:sldMk cId="71427146" sldId="314"/>
        </pc:sldMkLst>
        <pc:spChg chg="mod">
          <ac:chgData name="Raghunandan venkatesh" userId="0f29faf8312d62f3" providerId="LiveId" clId="{A2435299-D468-4513-9EC8-3D6A6A4E2250}" dt="2020-07-10T04:44:07.706" v="5633" actId="20577"/>
          <ac:spMkLst>
            <pc:docMk/>
            <pc:sldMk cId="71427146" sldId="314"/>
            <ac:spMk id="5" creationId="{99A79750-9811-48B1-9D15-FDE3720D82F7}"/>
          </ac:spMkLst>
        </pc:spChg>
        <pc:graphicFrameChg chg="add mod modGraphic">
          <ac:chgData name="Raghunandan venkatesh" userId="0f29faf8312d62f3" providerId="LiveId" clId="{A2435299-D468-4513-9EC8-3D6A6A4E2250}" dt="2020-07-10T04:43:50.467" v="5631" actId="20577"/>
          <ac:graphicFrameMkLst>
            <pc:docMk/>
            <pc:sldMk cId="71427146" sldId="314"/>
            <ac:graphicFrameMk id="3" creationId="{E454DA01-411A-461A-809A-034DBBF6F40C}"/>
          </ac:graphicFrameMkLst>
        </pc:graphicFrameChg>
      </pc:sldChg>
      <pc:sldChg chg="addSp delSp modSp add mod">
        <pc:chgData name="Raghunandan venkatesh" userId="0f29faf8312d62f3" providerId="LiveId" clId="{A2435299-D468-4513-9EC8-3D6A6A4E2250}" dt="2020-07-10T04:46:03.236" v="5659" actId="20577"/>
        <pc:sldMkLst>
          <pc:docMk/>
          <pc:sldMk cId="1290582393" sldId="315"/>
        </pc:sldMkLst>
        <pc:spChg chg="del">
          <ac:chgData name="Raghunandan venkatesh" userId="0f29faf8312d62f3" providerId="LiveId" clId="{A2435299-D468-4513-9EC8-3D6A6A4E2250}" dt="2020-07-10T04:45:39.069" v="5635" actId="478"/>
          <ac:spMkLst>
            <pc:docMk/>
            <pc:sldMk cId="1290582393" sldId="315"/>
            <ac:spMk id="5" creationId="{99A79750-9811-48B1-9D15-FDE3720D82F7}"/>
          </ac:spMkLst>
        </pc:spChg>
        <pc:spChg chg="add mod">
          <ac:chgData name="Raghunandan venkatesh" userId="0f29faf8312d62f3" providerId="LiveId" clId="{A2435299-D468-4513-9EC8-3D6A6A4E2250}" dt="2020-07-10T04:46:03.236" v="5659" actId="20577"/>
          <ac:spMkLst>
            <pc:docMk/>
            <pc:sldMk cId="1290582393" sldId="315"/>
            <ac:spMk id="7" creationId="{51ED55AD-C346-43BC-BF52-A3A14DC288F9}"/>
          </ac:spMkLst>
        </pc:spChg>
        <pc:graphicFrameChg chg="mod modGraphic">
          <ac:chgData name="Raghunandan venkatesh" userId="0f29faf8312d62f3" providerId="LiveId" clId="{A2435299-D468-4513-9EC8-3D6A6A4E2250}" dt="2020-07-10T04:45:43.510" v="5637" actId="14100"/>
          <ac:graphicFrameMkLst>
            <pc:docMk/>
            <pc:sldMk cId="1290582393" sldId="315"/>
            <ac:graphicFrameMk id="3" creationId="{E454DA01-411A-461A-809A-034DBBF6F40C}"/>
          </ac:graphicFrameMkLst>
        </pc:graphicFrameChg>
      </pc:sldChg>
      <pc:sldChg chg="addSp delSp modSp add mod">
        <pc:chgData name="Raghunandan venkatesh" userId="0f29faf8312d62f3" providerId="LiveId" clId="{A2435299-D468-4513-9EC8-3D6A6A4E2250}" dt="2020-07-10T05:05:26.878" v="5793" actId="21"/>
        <pc:sldMkLst>
          <pc:docMk/>
          <pc:sldMk cId="2508352787" sldId="316"/>
        </pc:sldMkLst>
        <pc:spChg chg="mod">
          <ac:chgData name="Raghunandan venkatesh" userId="0f29faf8312d62f3" providerId="LiveId" clId="{A2435299-D468-4513-9EC8-3D6A6A4E2250}" dt="2020-07-10T05:00:34.624" v="5680" actId="313"/>
          <ac:spMkLst>
            <pc:docMk/>
            <pc:sldMk cId="2508352787" sldId="316"/>
            <ac:spMk id="2" creationId="{3EE600D4-E4A0-4C18-BD86-8635B106FCE7}"/>
          </ac:spMkLst>
        </pc:spChg>
        <pc:spChg chg="add mod">
          <ac:chgData name="Raghunandan venkatesh" userId="0f29faf8312d62f3" providerId="LiveId" clId="{A2435299-D468-4513-9EC8-3D6A6A4E2250}" dt="2020-07-10T05:03:47.435" v="5777" actId="14100"/>
          <ac:spMkLst>
            <pc:docMk/>
            <pc:sldMk cId="2508352787" sldId="316"/>
            <ac:spMk id="5" creationId="{285AA502-D798-4310-B99C-57177E49E373}"/>
          </ac:spMkLst>
        </pc:spChg>
        <pc:spChg chg="del">
          <ac:chgData name="Raghunandan venkatesh" userId="0f29faf8312d62f3" providerId="LiveId" clId="{A2435299-D468-4513-9EC8-3D6A6A4E2250}" dt="2020-07-10T05:00:46.019" v="5684" actId="478"/>
          <ac:spMkLst>
            <pc:docMk/>
            <pc:sldMk cId="2508352787" sldId="316"/>
            <ac:spMk id="7" creationId="{51ED55AD-C346-43BC-BF52-A3A14DC288F9}"/>
          </ac:spMkLst>
        </pc:spChg>
        <pc:spChg chg="add mod">
          <ac:chgData name="Raghunandan venkatesh" userId="0f29faf8312d62f3" providerId="LiveId" clId="{A2435299-D468-4513-9EC8-3D6A6A4E2250}" dt="2020-07-10T05:03:50.210" v="5778" actId="1076"/>
          <ac:spMkLst>
            <pc:docMk/>
            <pc:sldMk cId="2508352787" sldId="316"/>
            <ac:spMk id="8" creationId="{1B21D3E3-41F4-4CFB-8758-ABC672085B7A}"/>
          </ac:spMkLst>
        </pc:spChg>
        <pc:spChg chg="add mod">
          <ac:chgData name="Raghunandan venkatesh" userId="0f29faf8312d62f3" providerId="LiveId" clId="{A2435299-D468-4513-9EC8-3D6A6A4E2250}" dt="2020-07-10T05:03:55.026" v="5780" actId="1076"/>
          <ac:spMkLst>
            <pc:docMk/>
            <pc:sldMk cId="2508352787" sldId="316"/>
            <ac:spMk id="9" creationId="{80E8FA67-D3EE-4F19-93F2-D7DB79DCDFE2}"/>
          </ac:spMkLst>
        </pc:spChg>
        <pc:spChg chg="add mod">
          <ac:chgData name="Raghunandan venkatesh" userId="0f29faf8312d62f3" providerId="LiveId" clId="{A2435299-D468-4513-9EC8-3D6A6A4E2250}" dt="2020-07-10T05:04:23.285" v="5786" actId="6549"/>
          <ac:spMkLst>
            <pc:docMk/>
            <pc:sldMk cId="2508352787" sldId="316"/>
            <ac:spMk id="10" creationId="{FEB28CFD-C607-452F-9453-63E2228CCF29}"/>
          </ac:spMkLst>
        </pc:spChg>
        <pc:spChg chg="add del mod">
          <ac:chgData name="Raghunandan venkatesh" userId="0f29faf8312d62f3" providerId="LiveId" clId="{A2435299-D468-4513-9EC8-3D6A6A4E2250}" dt="2020-07-10T05:05:26.878" v="5793" actId="21"/>
          <ac:spMkLst>
            <pc:docMk/>
            <pc:sldMk cId="2508352787" sldId="316"/>
            <ac:spMk id="13" creationId="{A0DC611D-61AE-457A-8CD8-BA7447384F04}"/>
          </ac:spMkLst>
        </pc:spChg>
        <pc:graphicFrameChg chg="del">
          <ac:chgData name="Raghunandan venkatesh" userId="0f29faf8312d62f3" providerId="LiveId" clId="{A2435299-D468-4513-9EC8-3D6A6A4E2250}" dt="2020-07-10T05:00:42.591" v="5682" actId="478"/>
          <ac:graphicFrameMkLst>
            <pc:docMk/>
            <pc:sldMk cId="2508352787" sldId="316"/>
            <ac:graphicFrameMk id="3" creationId="{E454DA01-411A-461A-809A-034DBBF6F40C}"/>
          </ac:graphicFrameMkLst>
        </pc:graphicFrameChg>
        <pc:picChg chg="del">
          <ac:chgData name="Raghunandan venkatesh" userId="0f29faf8312d62f3" providerId="LiveId" clId="{A2435299-D468-4513-9EC8-3D6A6A4E2250}" dt="2020-07-10T05:00:44.238" v="5683" actId="478"/>
          <ac:picMkLst>
            <pc:docMk/>
            <pc:sldMk cId="2508352787" sldId="316"/>
            <ac:picMk id="4" creationId="{A2864D0B-9EF3-4063-BD42-802B4F19211C}"/>
          </ac:picMkLst>
        </pc:picChg>
        <pc:picChg chg="del">
          <ac:chgData name="Raghunandan venkatesh" userId="0f29faf8312d62f3" providerId="LiveId" clId="{A2435299-D468-4513-9EC8-3D6A6A4E2250}" dt="2020-07-10T05:00:40.931" v="5681" actId="478"/>
          <ac:picMkLst>
            <pc:docMk/>
            <pc:sldMk cId="2508352787" sldId="316"/>
            <ac:picMk id="6" creationId="{15D9BD38-F2D6-4541-98FF-7DF62C4FB7AD}"/>
          </ac:picMkLst>
        </pc:picChg>
        <pc:picChg chg="add mod">
          <ac:chgData name="Raghunandan venkatesh" userId="0f29faf8312d62f3" providerId="LiveId" clId="{A2435299-D468-4513-9EC8-3D6A6A4E2250}" dt="2020-07-10T05:04:53.162" v="5789" actId="14100"/>
          <ac:picMkLst>
            <pc:docMk/>
            <pc:sldMk cId="2508352787" sldId="316"/>
            <ac:picMk id="12" creationId="{655CBDC9-05D9-4155-89DE-0C9864672210}"/>
          </ac:picMkLst>
        </pc:picChg>
      </pc:sldChg>
      <pc:sldChg chg="add del">
        <pc:chgData name="Raghunandan venkatesh" userId="0f29faf8312d62f3" providerId="LiveId" clId="{A2435299-D468-4513-9EC8-3D6A6A4E2250}" dt="2020-07-10T17:32:45.485" v="6315" actId="47"/>
        <pc:sldMkLst>
          <pc:docMk/>
          <pc:sldMk cId="1516036087" sldId="317"/>
        </pc:sldMkLst>
      </pc:sldChg>
      <pc:sldChg chg="addSp delSp modSp add mod">
        <pc:chgData name="Raghunandan venkatesh" userId="0f29faf8312d62f3" providerId="LiveId" clId="{A2435299-D468-4513-9EC8-3D6A6A4E2250}" dt="2020-07-10T05:11:10.297" v="5889" actId="20577"/>
        <pc:sldMkLst>
          <pc:docMk/>
          <pc:sldMk cId="4216060788" sldId="318"/>
        </pc:sldMkLst>
        <pc:spChg chg="add mod">
          <ac:chgData name="Raghunandan venkatesh" userId="0f29faf8312d62f3" providerId="LiveId" clId="{A2435299-D468-4513-9EC8-3D6A6A4E2250}" dt="2020-07-10T05:06:12.808" v="5806" actId="164"/>
          <ac:spMkLst>
            <pc:docMk/>
            <pc:sldMk cId="4216060788" sldId="318"/>
            <ac:spMk id="6" creationId="{9C147CA5-4B8C-40F0-A3B4-B0A63F504C76}"/>
          </ac:spMkLst>
        </pc:spChg>
        <pc:spChg chg="mod">
          <ac:chgData name="Raghunandan venkatesh" userId="0f29faf8312d62f3" providerId="LiveId" clId="{A2435299-D468-4513-9EC8-3D6A6A4E2250}" dt="2020-07-10T05:06:41.115" v="5808" actId="114"/>
          <ac:spMkLst>
            <pc:docMk/>
            <pc:sldMk cId="4216060788" sldId="318"/>
            <ac:spMk id="10" creationId="{FEB28CFD-C607-452F-9453-63E2228CCF29}"/>
          </ac:spMkLst>
        </pc:spChg>
        <pc:spChg chg="add mod">
          <ac:chgData name="Raghunandan venkatesh" userId="0f29faf8312d62f3" providerId="LiveId" clId="{A2435299-D468-4513-9EC8-3D6A6A4E2250}" dt="2020-07-10T05:06:22.819" v="5807" actId="1076"/>
          <ac:spMkLst>
            <pc:docMk/>
            <pc:sldMk cId="4216060788" sldId="318"/>
            <ac:spMk id="11" creationId="{80B8551C-F797-4B44-B803-DAD2632DB3FB}"/>
          </ac:spMkLst>
        </pc:spChg>
        <pc:spChg chg="add mod">
          <ac:chgData name="Raghunandan venkatesh" userId="0f29faf8312d62f3" providerId="LiveId" clId="{A2435299-D468-4513-9EC8-3D6A6A4E2250}" dt="2020-07-10T05:07:51.529" v="5834" actId="20577"/>
          <ac:spMkLst>
            <pc:docMk/>
            <pc:sldMk cId="4216060788" sldId="318"/>
            <ac:spMk id="13" creationId="{DDA0DE54-E4E0-4E9A-A193-BB35DA197903}"/>
          </ac:spMkLst>
        </pc:spChg>
        <pc:spChg chg="add del mod">
          <ac:chgData name="Raghunandan venkatesh" userId="0f29faf8312d62f3" providerId="LiveId" clId="{A2435299-D468-4513-9EC8-3D6A6A4E2250}" dt="2020-07-10T05:07:08.070" v="5827"/>
          <ac:spMkLst>
            <pc:docMk/>
            <pc:sldMk cId="4216060788" sldId="318"/>
            <ac:spMk id="14" creationId="{FADE6D77-1A4F-4737-9BB1-DA81BCE9A5C6}"/>
          </ac:spMkLst>
        </pc:spChg>
        <pc:spChg chg="add mod">
          <ac:chgData name="Raghunandan venkatesh" userId="0f29faf8312d62f3" providerId="LiveId" clId="{A2435299-D468-4513-9EC8-3D6A6A4E2250}" dt="2020-07-10T05:11:10.297" v="5889" actId="20577"/>
          <ac:spMkLst>
            <pc:docMk/>
            <pc:sldMk cId="4216060788" sldId="318"/>
            <ac:spMk id="15" creationId="{C73E463A-0526-452D-8A8B-5EFD642FDEBB}"/>
          </ac:spMkLst>
        </pc:spChg>
        <pc:grpChg chg="add mod">
          <ac:chgData name="Raghunandan venkatesh" userId="0f29faf8312d62f3" providerId="LiveId" clId="{A2435299-D468-4513-9EC8-3D6A6A4E2250}" dt="2020-07-10T05:06:12.808" v="5806" actId="164"/>
          <ac:grpSpMkLst>
            <pc:docMk/>
            <pc:sldMk cId="4216060788" sldId="318"/>
            <ac:grpSpMk id="7" creationId="{1D4C5574-9B4A-4A22-8111-62906D581C23}"/>
          </ac:grpSpMkLst>
        </pc:grpChg>
        <pc:picChg chg="add mod">
          <ac:chgData name="Raghunandan venkatesh" userId="0f29faf8312d62f3" providerId="LiveId" clId="{A2435299-D468-4513-9EC8-3D6A6A4E2250}" dt="2020-07-10T05:06:12.808" v="5806" actId="164"/>
          <ac:picMkLst>
            <pc:docMk/>
            <pc:sldMk cId="4216060788" sldId="318"/>
            <ac:picMk id="4" creationId="{408E57F3-7217-4756-AFAC-82475B08AC0C}"/>
          </ac:picMkLst>
        </pc:picChg>
        <pc:picChg chg="del">
          <ac:chgData name="Raghunandan venkatesh" userId="0f29faf8312d62f3" providerId="LiveId" clId="{A2435299-D468-4513-9EC8-3D6A6A4E2250}" dt="2020-07-10T05:05:48.826" v="5799" actId="478"/>
          <ac:picMkLst>
            <pc:docMk/>
            <pc:sldMk cId="4216060788" sldId="318"/>
            <ac:picMk id="12" creationId="{655CBDC9-05D9-4155-89DE-0C9864672210}"/>
          </ac:picMkLst>
        </pc:picChg>
        <pc:cxnChg chg="add">
          <ac:chgData name="Raghunandan venkatesh" userId="0f29faf8312d62f3" providerId="LiveId" clId="{A2435299-D468-4513-9EC8-3D6A6A4E2250}" dt="2020-07-10T05:08:28.925" v="5837" actId="11529"/>
          <ac:cxnSpMkLst>
            <pc:docMk/>
            <pc:sldMk cId="4216060788" sldId="318"/>
            <ac:cxnSpMk id="17" creationId="{A4489A27-0BD0-436B-B27B-98EC205A28B1}"/>
          </ac:cxnSpMkLst>
        </pc:cxnChg>
        <pc:cxnChg chg="add mod">
          <ac:chgData name="Raghunandan venkatesh" userId="0f29faf8312d62f3" providerId="LiveId" clId="{A2435299-D468-4513-9EC8-3D6A6A4E2250}" dt="2020-07-10T05:08:32.763" v="5839" actId="1076"/>
          <ac:cxnSpMkLst>
            <pc:docMk/>
            <pc:sldMk cId="4216060788" sldId="318"/>
            <ac:cxnSpMk id="18" creationId="{16EE0FDF-6238-438B-82B3-CB2216B9D753}"/>
          </ac:cxnSpMkLst>
        </pc:cxnChg>
        <pc:cxnChg chg="add mod">
          <ac:chgData name="Raghunandan venkatesh" userId="0f29faf8312d62f3" providerId="LiveId" clId="{A2435299-D468-4513-9EC8-3D6A6A4E2250}" dt="2020-07-10T05:08:39.707" v="5842" actId="14100"/>
          <ac:cxnSpMkLst>
            <pc:docMk/>
            <pc:sldMk cId="4216060788" sldId="318"/>
            <ac:cxnSpMk id="19" creationId="{A07BDE85-C1C1-404A-83BD-2713D038DE5C}"/>
          </ac:cxnSpMkLst>
        </pc:cxnChg>
      </pc:sldChg>
      <pc:sldChg chg="addSp delSp modSp add mod">
        <pc:chgData name="Raghunandan venkatesh" userId="0f29faf8312d62f3" providerId="LiveId" clId="{A2435299-D468-4513-9EC8-3D6A6A4E2250}" dt="2020-07-10T16:51:15.833" v="5925" actId="14100"/>
        <pc:sldMkLst>
          <pc:docMk/>
          <pc:sldMk cId="2436124488" sldId="319"/>
        </pc:sldMkLst>
        <pc:spChg chg="add mod">
          <ac:chgData name="Raghunandan venkatesh" userId="0f29faf8312d62f3" providerId="LiveId" clId="{A2435299-D468-4513-9EC8-3D6A6A4E2250}" dt="2020-07-10T05:11:33.657" v="5893" actId="255"/>
          <ac:spMkLst>
            <pc:docMk/>
            <pc:sldMk cId="2436124488" sldId="319"/>
            <ac:spMk id="3" creationId="{8085CBA5-C095-4FF3-A58E-5EC9ACC9EF97}"/>
          </ac:spMkLst>
        </pc:spChg>
        <pc:spChg chg="del">
          <ac:chgData name="Raghunandan venkatesh" userId="0f29faf8312d62f3" providerId="LiveId" clId="{A2435299-D468-4513-9EC8-3D6A6A4E2250}" dt="2020-07-10T05:09:28.930" v="5844" actId="478"/>
          <ac:spMkLst>
            <pc:docMk/>
            <pc:sldMk cId="2436124488" sldId="319"/>
            <ac:spMk id="5" creationId="{285AA502-D798-4310-B99C-57177E49E373}"/>
          </ac:spMkLst>
        </pc:spChg>
        <pc:spChg chg="add mod">
          <ac:chgData name="Raghunandan venkatesh" userId="0f29faf8312d62f3" providerId="LiveId" clId="{A2435299-D468-4513-9EC8-3D6A6A4E2250}" dt="2020-07-10T16:50:57.009" v="5922" actId="20577"/>
          <ac:spMkLst>
            <pc:docMk/>
            <pc:sldMk cId="2436124488" sldId="319"/>
            <ac:spMk id="7" creationId="{176FE745-4304-4F03-806F-8211A36E72D4}"/>
          </ac:spMkLst>
        </pc:spChg>
        <pc:spChg chg="del">
          <ac:chgData name="Raghunandan venkatesh" userId="0f29faf8312d62f3" providerId="LiveId" clId="{A2435299-D468-4513-9EC8-3D6A6A4E2250}" dt="2020-07-10T05:09:30.661" v="5845" actId="478"/>
          <ac:spMkLst>
            <pc:docMk/>
            <pc:sldMk cId="2436124488" sldId="319"/>
            <ac:spMk id="8" creationId="{1B21D3E3-41F4-4CFB-8758-ABC672085B7A}"/>
          </ac:spMkLst>
        </pc:spChg>
        <pc:spChg chg="del">
          <ac:chgData name="Raghunandan venkatesh" userId="0f29faf8312d62f3" providerId="LiveId" clId="{A2435299-D468-4513-9EC8-3D6A6A4E2250}" dt="2020-07-10T05:09:32.330" v="5846" actId="478"/>
          <ac:spMkLst>
            <pc:docMk/>
            <pc:sldMk cId="2436124488" sldId="319"/>
            <ac:spMk id="9" creationId="{80E8FA67-D3EE-4F19-93F2-D7DB79DCDFE2}"/>
          </ac:spMkLst>
        </pc:spChg>
        <pc:spChg chg="del">
          <ac:chgData name="Raghunandan venkatesh" userId="0f29faf8312d62f3" providerId="LiveId" clId="{A2435299-D468-4513-9EC8-3D6A6A4E2250}" dt="2020-07-10T05:09:30.661" v="5845" actId="478"/>
          <ac:spMkLst>
            <pc:docMk/>
            <pc:sldMk cId="2436124488" sldId="319"/>
            <ac:spMk id="10" creationId="{FEB28CFD-C607-452F-9453-63E2228CCF29}"/>
          </ac:spMkLst>
        </pc:spChg>
        <pc:spChg chg="del">
          <ac:chgData name="Raghunandan venkatesh" userId="0f29faf8312d62f3" providerId="LiveId" clId="{A2435299-D468-4513-9EC8-3D6A6A4E2250}" dt="2020-07-10T05:09:30.661" v="5845" actId="478"/>
          <ac:spMkLst>
            <pc:docMk/>
            <pc:sldMk cId="2436124488" sldId="319"/>
            <ac:spMk id="11" creationId="{80B8551C-F797-4B44-B803-DAD2632DB3FB}"/>
          </ac:spMkLst>
        </pc:spChg>
        <pc:spChg chg="del">
          <ac:chgData name="Raghunandan venkatesh" userId="0f29faf8312d62f3" providerId="LiveId" clId="{A2435299-D468-4513-9EC8-3D6A6A4E2250}" dt="2020-07-10T05:09:30.661" v="5845" actId="478"/>
          <ac:spMkLst>
            <pc:docMk/>
            <pc:sldMk cId="2436124488" sldId="319"/>
            <ac:spMk id="13" creationId="{DDA0DE54-E4E0-4E9A-A193-BB35DA197903}"/>
          </ac:spMkLst>
        </pc:spChg>
        <pc:spChg chg="del">
          <ac:chgData name="Raghunandan venkatesh" userId="0f29faf8312d62f3" providerId="LiveId" clId="{A2435299-D468-4513-9EC8-3D6A6A4E2250}" dt="2020-07-10T05:09:30.661" v="5845" actId="478"/>
          <ac:spMkLst>
            <pc:docMk/>
            <pc:sldMk cId="2436124488" sldId="319"/>
            <ac:spMk id="15" creationId="{C73E463A-0526-452D-8A8B-5EFD642FDEBB}"/>
          </ac:spMkLst>
        </pc:spChg>
        <pc:spChg chg="add mod">
          <ac:chgData name="Raghunandan venkatesh" userId="0f29faf8312d62f3" providerId="LiveId" clId="{A2435299-D468-4513-9EC8-3D6A6A4E2250}" dt="2020-07-10T05:12:50.009" v="5900" actId="255"/>
          <ac:spMkLst>
            <pc:docMk/>
            <pc:sldMk cId="2436124488" sldId="319"/>
            <ac:spMk id="16" creationId="{8354274A-A4AA-4C52-A073-5F37920B9335}"/>
          </ac:spMkLst>
        </pc:spChg>
        <pc:grpChg chg="del">
          <ac:chgData name="Raghunandan venkatesh" userId="0f29faf8312d62f3" providerId="LiveId" clId="{A2435299-D468-4513-9EC8-3D6A6A4E2250}" dt="2020-07-10T05:09:30.661" v="5845" actId="478"/>
          <ac:grpSpMkLst>
            <pc:docMk/>
            <pc:sldMk cId="2436124488" sldId="319"/>
            <ac:grpSpMk id="7" creationId="{1D4C5574-9B4A-4A22-8111-62906D581C23}"/>
          </ac:grpSpMkLst>
        </pc:grpChg>
        <pc:picChg chg="add mod">
          <ac:chgData name="Raghunandan venkatesh" userId="0f29faf8312d62f3" providerId="LiveId" clId="{A2435299-D468-4513-9EC8-3D6A6A4E2250}" dt="2020-07-10T16:51:15.833" v="5925" actId="14100"/>
          <ac:picMkLst>
            <pc:docMk/>
            <pc:sldMk cId="2436124488" sldId="319"/>
            <ac:picMk id="5" creationId="{D4AF177F-B182-4C07-8237-F43111973BBC}"/>
          </ac:picMkLst>
        </pc:picChg>
        <pc:picChg chg="add mod">
          <ac:chgData name="Raghunandan venkatesh" userId="0f29faf8312d62f3" providerId="LiveId" clId="{A2435299-D468-4513-9EC8-3D6A6A4E2250}" dt="2020-07-10T05:12:26.675" v="5897" actId="14100"/>
          <ac:picMkLst>
            <pc:docMk/>
            <pc:sldMk cId="2436124488" sldId="319"/>
            <ac:picMk id="14" creationId="{B7605109-2849-4247-B0E3-48E3B929CCE5}"/>
          </ac:picMkLst>
        </pc:picChg>
        <pc:picChg chg="add mod">
          <ac:chgData name="Raghunandan venkatesh" userId="0f29faf8312d62f3" providerId="LiveId" clId="{A2435299-D468-4513-9EC8-3D6A6A4E2250}" dt="2020-07-10T05:13:05.979" v="5903" actId="14100"/>
          <ac:picMkLst>
            <pc:docMk/>
            <pc:sldMk cId="2436124488" sldId="319"/>
            <ac:picMk id="21" creationId="{9C0F0DFB-32F9-4ED7-8BDB-1954BED9AB77}"/>
          </ac:picMkLst>
        </pc:picChg>
        <pc:cxnChg chg="del mod">
          <ac:chgData name="Raghunandan venkatesh" userId="0f29faf8312d62f3" providerId="LiveId" clId="{A2435299-D468-4513-9EC8-3D6A6A4E2250}" dt="2020-07-10T05:09:30.661" v="5845" actId="478"/>
          <ac:cxnSpMkLst>
            <pc:docMk/>
            <pc:sldMk cId="2436124488" sldId="319"/>
            <ac:cxnSpMk id="17" creationId="{A4489A27-0BD0-436B-B27B-98EC205A28B1}"/>
          </ac:cxnSpMkLst>
        </pc:cxnChg>
        <pc:cxnChg chg="del">
          <ac:chgData name="Raghunandan venkatesh" userId="0f29faf8312d62f3" providerId="LiveId" clId="{A2435299-D468-4513-9EC8-3D6A6A4E2250}" dt="2020-07-10T05:09:30.661" v="5845" actId="478"/>
          <ac:cxnSpMkLst>
            <pc:docMk/>
            <pc:sldMk cId="2436124488" sldId="319"/>
            <ac:cxnSpMk id="18" creationId="{16EE0FDF-6238-438B-82B3-CB2216B9D753}"/>
          </ac:cxnSpMkLst>
        </pc:cxnChg>
        <pc:cxnChg chg="del">
          <ac:chgData name="Raghunandan venkatesh" userId="0f29faf8312d62f3" providerId="LiveId" clId="{A2435299-D468-4513-9EC8-3D6A6A4E2250}" dt="2020-07-10T05:09:30.661" v="5845" actId="478"/>
          <ac:cxnSpMkLst>
            <pc:docMk/>
            <pc:sldMk cId="2436124488" sldId="319"/>
            <ac:cxnSpMk id="19" creationId="{A07BDE85-C1C1-404A-83BD-2713D038DE5C}"/>
          </ac:cxnSpMkLst>
        </pc:cxnChg>
      </pc:sldChg>
      <pc:sldChg chg="addSp delSp modSp add mod">
        <pc:chgData name="Raghunandan venkatesh" userId="0f29faf8312d62f3" providerId="LiveId" clId="{A2435299-D468-4513-9EC8-3D6A6A4E2250}" dt="2020-07-10T16:57:56.045" v="6020" actId="164"/>
        <pc:sldMkLst>
          <pc:docMk/>
          <pc:sldMk cId="3932226330" sldId="320"/>
        </pc:sldMkLst>
        <pc:spChg chg="add mod">
          <ac:chgData name="Raghunandan venkatesh" userId="0f29faf8312d62f3" providerId="LiveId" clId="{A2435299-D468-4513-9EC8-3D6A6A4E2250}" dt="2020-07-10T16:57:56.045" v="6020" actId="164"/>
          <ac:spMkLst>
            <pc:docMk/>
            <pc:sldMk cId="3932226330" sldId="320"/>
            <ac:spMk id="4" creationId="{7EC97663-C530-4CEA-AFE7-B4FD27AD36E1}"/>
          </ac:spMkLst>
        </pc:spChg>
        <pc:spChg chg="del">
          <ac:chgData name="Raghunandan venkatesh" userId="0f29faf8312d62f3" providerId="LiveId" clId="{A2435299-D468-4513-9EC8-3D6A6A4E2250}" dt="2020-07-10T16:51:25.911" v="5927" actId="478"/>
          <ac:spMkLst>
            <pc:docMk/>
            <pc:sldMk cId="3932226330" sldId="320"/>
            <ac:spMk id="7" creationId="{176FE745-4304-4F03-806F-8211A36E72D4}"/>
          </ac:spMkLst>
        </pc:spChg>
        <pc:spChg chg="del">
          <ac:chgData name="Raghunandan venkatesh" userId="0f29faf8312d62f3" providerId="LiveId" clId="{A2435299-D468-4513-9EC8-3D6A6A4E2250}" dt="2020-07-10T16:51:25.911" v="5927" actId="478"/>
          <ac:spMkLst>
            <pc:docMk/>
            <pc:sldMk cId="3932226330" sldId="320"/>
            <ac:spMk id="16" creationId="{8354274A-A4AA-4C52-A073-5F37920B9335}"/>
          </ac:spMkLst>
        </pc:spChg>
        <pc:grpChg chg="add mod">
          <ac:chgData name="Raghunandan venkatesh" userId="0f29faf8312d62f3" providerId="LiveId" clId="{A2435299-D468-4513-9EC8-3D6A6A4E2250}" dt="2020-07-10T16:57:56.045" v="6020" actId="164"/>
          <ac:grpSpMkLst>
            <pc:docMk/>
            <pc:sldMk cId="3932226330" sldId="320"/>
            <ac:grpSpMk id="9" creationId="{26A383C5-248F-4F74-8E84-55B202C7D05A}"/>
          </ac:grpSpMkLst>
        </pc:grpChg>
        <pc:picChg chg="mod">
          <ac:chgData name="Raghunandan venkatesh" userId="0f29faf8312d62f3" providerId="LiveId" clId="{A2435299-D468-4513-9EC8-3D6A6A4E2250}" dt="2020-07-10T16:51:34.713" v="5932" actId="1076"/>
          <ac:picMkLst>
            <pc:docMk/>
            <pc:sldMk cId="3932226330" sldId="320"/>
            <ac:picMk id="5" creationId="{D4AF177F-B182-4C07-8237-F43111973BBC}"/>
          </ac:picMkLst>
        </pc:picChg>
        <pc:picChg chg="add mod">
          <ac:chgData name="Raghunandan venkatesh" userId="0f29faf8312d62f3" providerId="LiveId" clId="{A2435299-D468-4513-9EC8-3D6A6A4E2250}" dt="2020-07-10T16:57:56.045" v="6020" actId="164"/>
          <ac:picMkLst>
            <pc:docMk/>
            <pc:sldMk cId="3932226330" sldId="320"/>
            <ac:picMk id="8" creationId="{3B91345C-8F78-4FAE-8DB9-FA702B14C464}"/>
          </ac:picMkLst>
        </pc:picChg>
        <pc:picChg chg="del">
          <ac:chgData name="Raghunandan venkatesh" userId="0f29faf8312d62f3" providerId="LiveId" clId="{A2435299-D468-4513-9EC8-3D6A6A4E2250}" dt="2020-07-10T16:51:25.911" v="5927" actId="478"/>
          <ac:picMkLst>
            <pc:docMk/>
            <pc:sldMk cId="3932226330" sldId="320"/>
            <ac:picMk id="14" creationId="{B7605109-2849-4247-B0E3-48E3B929CCE5}"/>
          </ac:picMkLst>
        </pc:picChg>
        <pc:picChg chg="del">
          <ac:chgData name="Raghunandan venkatesh" userId="0f29faf8312d62f3" providerId="LiveId" clId="{A2435299-D468-4513-9EC8-3D6A6A4E2250}" dt="2020-07-10T16:51:25.911" v="5927" actId="478"/>
          <ac:picMkLst>
            <pc:docMk/>
            <pc:sldMk cId="3932226330" sldId="320"/>
            <ac:picMk id="21" creationId="{9C0F0DFB-32F9-4ED7-8BDB-1954BED9AB77}"/>
          </ac:picMkLst>
        </pc:picChg>
      </pc:sldChg>
      <pc:sldChg chg="addSp delSp modSp add mod">
        <pc:chgData name="Raghunandan venkatesh" userId="0f29faf8312d62f3" providerId="LiveId" clId="{A2435299-D468-4513-9EC8-3D6A6A4E2250}" dt="2020-07-10T17:00:37.672" v="6126" actId="478"/>
        <pc:sldMkLst>
          <pc:docMk/>
          <pc:sldMk cId="3007011812" sldId="321"/>
        </pc:sldMkLst>
        <pc:spChg chg="del">
          <ac:chgData name="Raghunandan venkatesh" userId="0f29faf8312d62f3" providerId="LiveId" clId="{A2435299-D468-4513-9EC8-3D6A6A4E2250}" dt="2020-07-10T17:00:37.672" v="6126" actId="478"/>
          <ac:spMkLst>
            <pc:docMk/>
            <pc:sldMk cId="3007011812" sldId="321"/>
            <ac:spMk id="3" creationId="{8085CBA5-C095-4FF3-A58E-5EC9ACC9EF97}"/>
          </ac:spMkLst>
        </pc:spChg>
        <pc:spChg chg="add mod">
          <ac:chgData name="Raghunandan venkatesh" userId="0f29faf8312d62f3" providerId="LiveId" clId="{A2435299-D468-4513-9EC8-3D6A6A4E2250}" dt="2020-07-10T16:59:06.951" v="6123" actId="1076"/>
          <ac:spMkLst>
            <pc:docMk/>
            <pc:sldMk cId="3007011812" sldId="321"/>
            <ac:spMk id="6" creationId="{1ADA65B4-F8F2-467A-AD73-E39E6A7A2DE3}"/>
          </ac:spMkLst>
        </pc:spChg>
        <pc:spChg chg="add del mod">
          <ac:chgData name="Raghunandan venkatesh" userId="0f29faf8312d62f3" providerId="LiveId" clId="{A2435299-D468-4513-9EC8-3D6A6A4E2250}" dt="2020-07-10T16:59:53.892" v="6125" actId="478"/>
          <ac:spMkLst>
            <pc:docMk/>
            <pc:sldMk cId="3007011812" sldId="321"/>
            <ac:spMk id="7" creationId="{941EB38D-5C56-4377-ACFA-9129A9B46D25}"/>
          </ac:spMkLst>
        </pc:spChg>
      </pc:sldChg>
      <pc:sldChg chg="addSp delSp modSp add mod">
        <pc:chgData name="Raghunandan venkatesh" userId="0f29faf8312d62f3" providerId="LiveId" clId="{A2435299-D468-4513-9EC8-3D6A6A4E2250}" dt="2020-07-10T17:02:01.662" v="6162" actId="14100"/>
        <pc:sldMkLst>
          <pc:docMk/>
          <pc:sldMk cId="1210024627" sldId="322"/>
        </pc:sldMkLst>
        <pc:spChg chg="add mod">
          <ac:chgData name="Raghunandan venkatesh" userId="0f29faf8312d62f3" providerId="LiveId" clId="{A2435299-D468-4513-9EC8-3D6A6A4E2250}" dt="2020-07-10T17:01:22.781" v="6158"/>
          <ac:spMkLst>
            <pc:docMk/>
            <pc:sldMk cId="1210024627" sldId="322"/>
            <ac:spMk id="3" creationId="{BF507DA3-B515-4FE7-A87F-45AB6E8495F4}"/>
          </ac:spMkLst>
        </pc:spChg>
        <pc:spChg chg="del">
          <ac:chgData name="Raghunandan venkatesh" userId="0f29faf8312d62f3" providerId="LiveId" clId="{A2435299-D468-4513-9EC8-3D6A6A4E2250}" dt="2020-07-10T17:00:52.019" v="6130" actId="478"/>
          <ac:spMkLst>
            <pc:docMk/>
            <pc:sldMk cId="1210024627" sldId="322"/>
            <ac:spMk id="6" creationId="{1ADA65B4-F8F2-467A-AD73-E39E6A7A2DE3}"/>
          </ac:spMkLst>
        </pc:spChg>
        <pc:grpChg chg="del">
          <ac:chgData name="Raghunandan venkatesh" userId="0f29faf8312d62f3" providerId="LiveId" clId="{A2435299-D468-4513-9EC8-3D6A6A4E2250}" dt="2020-07-10T17:00:50.890" v="6129" actId="478"/>
          <ac:grpSpMkLst>
            <pc:docMk/>
            <pc:sldMk cId="1210024627" sldId="322"/>
            <ac:grpSpMk id="9" creationId="{26A383C5-248F-4F74-8E84-55B202C7D05A}"/>
          </ac:grpSpMkLst>
        </pc:grpChg>
        <pc:picChg chg="del">
          <ac:chgData name="Raghunandan venkatesh" userId="0f29faf8312d62f3" providerId="LiveId" clId="{A2435299-D468-4513-9EC8-3D6A6A4E2250}" dt="2020-07-10T17:00:49.443" v="6128" actId="478"/>
          <ac:picMkLst>
            <pc:docMk/>
            <pc:sldMk cId="1210024627" sldId="322"/>
            <ac:picMk id="5" creationId="{D4AF177F-B182-4C07-8237-F43111973BBC}"/>
          </ac:picMkLst>
        </pc:picChg>
        <pc:picChg chg="add mod">
          <ac:chgData name="Raghunandan venkatesh" userId="0f29faf8312d62f3" providerId="LiveId" clId="{A2435299-D468-4513-9EC8-3D6A6A4E2250}" dt="2020-07-10T17:02:01.662" v="6162" actId="14100"/>
          <ac:picMkLst>
            <pc:docMk/>
            <pc:sldMk cId="1210024627" sldId="322"/>
            <ac:picMk id="10" creationId="{10126DB8-299C-4C29-B1DB-D64FD2D5D190}"/>
          </ac:picMkLst>
        </pc:picChg>
      </pc:sldChg>
      <pc:sldChg chg="addSp delSp modSp add mod">
        <pc:chgData name="Raghunandan venkatesh" userId="0f29faf8312d62f3" providerId="LiveId" clId="{A2435299-D468-4513-9EC8-3D6A6A4E2250}" dt="2020-07-10T17:32:03.694" v="6314" actId="1076"/>
        <pc:sldMkLst>
          <pc:docMk/>
          <pc:sldMk cId="4057583036" sldId="323"/>
        </pc:sldMkLst>
        <pc:spChg chg="del">
          <ac:chgData name="Raghunandan venkatesh" userId="0f29faf8312d62f3" providerId="LiveId" clId="{A2435299-D468-4513-9EC8-3D6A6A4E2250}" dt="2020-07-10T17:03:45.905" v="6164" actId="478"/>
          <ac:spMkLst>
            <pc:docMk/>
            <pc:sldMk cId="4057583036" sldId="323"/>
            <ac:spMk id="3" creationId="{BF507DA3-B515-4FE7-A87F-45AB6E8495F4}"/>
          </ac:spMkLst>
        </pc:spChg>
        <pc:spChg chg="add mod">
          <ac:chgData name="Raghunandan venkatesh" userId="0f29faf8312d62f3" providerId="LiveId" clId="{A2435299-D468-4513-9EC8-3D6A6A4E2250}" dt="2020-07-10T17:05:02.234" v="6205" actId="14100"/>
          <ac:spMkLst>
            <pc:docMk/>
            <pc:sldMk cId="4057583036" sldId="323"/>
            <ac:spMk id="4" creationId="{349003FB-8550-4086-BD63-1BD6207C76BF}"/>
          </ac:spMkLst>
        </pc:spChg>
        <pc:spChg chg="add mod">
          <ac:chgData name="Raghunandan venkatesh" userId="0f29faf8312d62f3" providerId="LiveId" clId="{A2435299-D468-4513-9EC8-3D6A6A4E2250}" dt="2020-07-10T17:29:58.976" v="6237" actId="20577"/>
          <ac:spMkLst>
            <pc:docMk/>
            <pc:sldMk cId="4057583036" sldId="323"/>
            <ac:spMk id="9" creationId="{7110B138-2CA2-4BB4-A809-01D8C30D85A5}"/>
          </ac:spMkLst>
        </pc:spChg>
        <pc:spChg chg="add mod">
          <ac:chgData name="Raghunandan venkatesh" userId="0f29faf8312d62f3" providerId="LiveId" clId="{A2435299-D468-4513-9EC8-3D6A6A4E2250}" dt="2020-07-10T17:31:23.510" v="6255" actId="1076"/>
          <ac:spMkLst>
            <pc:docMk/>
            <pc:sldMk cId="4057583036" sldId="323"/>
            <ac:spMk id="11" creationId="{9D8B0EC5-C440-4449-A718-5BE341C032B6}"/>
          </ac:spMkLst>
        </pc:spChg>
        <pc:spChg chg="add mod">
          <ac:chgData name="Raghunandan venkatesh" userId="0f29faf8312d62f3" providerId="LiveId" clId="{A2435299-D468-4513-9EC8-3D6A6A4E2250}" dt="2020-07-10T17:32:03.694" v="6314" actId="1076"/>
          <ac:spMkLst>
            <pc:docMk/>
            <pc:sldMk cId="4057583036" sldId="323"/>
            <ac:spMk id="12" creationId="{541B8C81-0609-4A0F-9E7C-B7610D0AE0ED}"/>
          </ac:spMkLst>
        </pc:spChg>
        <pc:picChg chg="add mod">
          <ac:chgData name="Raghunandan venkatesh" userId="0f29faf8312d62f3" providerId="LiveId" clId="{A2435299-D468-4513-9EC8-3D6A6A4E2250}" dt="2020-07-10T17:29:18.431" v="6209" actId="14100"/>
          <ac:picMkLst>
            <pc:docMk/>
            <pc:sldMk cId="4057583036" sldId="323"/>
            <ac:picMk id="6" creationId="{4F1FC0FC-1D98-4F06-A212-9FDA3A19368F}"/>
          </ac:picMkLst>
        </pc:picChg>
        <pc:picChg chg="add del">
          <ac:chgData name="Raghunandan venkatesh" userId="0f29faf8312d62f3" providerId="LiveId" clId="{A2435299-D468-4513-9EC8-3D6A6A4E2250}" dt="2020-07-10T17:29:21.963" v="6211" actId="478"/>
          <ac:picMkLst>
            <pc:docMk/>
            <pc:sldMk cId="4057583036" sldId="323"/>
            <ac:picMk id="8" creationId="{7641EE91-4608-45FE-82EF-5D1ADB982315}"/>
          </ac:picMkLst>
        </pc:picChg>
        <pc:picChg chg="del">
          <ac:chgData name="Raghunandan venkatesh" userId="0f29faf8312d62f3" providerId="LiveId" clId="{A2435299-D468-4513-9EC8-3D6A6A4E2250}" dt="2020-07-10T17:03:45.905" v="6164" actId="478"/>
          <ac:picMkLst>
            <pc:docMk/>
            <pc:sldMk cId="4057583036" sldId="323"/>
            <ac:picMk id="10" creationId="{10126DB8-299C-4C29-B1DB-D64FD2D5D190}"/>
          </ac:picMkLst>
        </pc:picChg>
      </pc:sldChg>
      <pc:sldChg chg="addSp delSp modSp new mod">
        <pc:chgData name="Raghunandan venkatesh" userId="0f29faf8312d62f3" providerId="LiveId" clId="{A2435299-D468-4513-9EC8-3D6A6A4E2250}" dt="2020-07-11T16:53:57.215" v="6554"/>
        <pc:sldMkLst>
          <pc:docMk/>
          <pc:sldMk cId="2911171133" sldId="324"/>
        </pc:sldMkLst>
        <pc:spChg chg="mod">
          <ac:chgData name="Raghunandan venkatesh" userId="0f29faf8312d62f3" providerId="LiveId" clId="{A2435299-D468-4513-9EC8-3D6A6A4E2250}" dt="2020-07-11T16:46:55.345" v="6344" actId="20577"/>
          <ac:spMkLst>
            <pc:docMk/>
            <pc:sldMk cId="2911171133" sldId="324"/>
            <ac:spMk id="2" creationId="{336214F9-53E8-4D12-BA8D-6B66BCBDA24E}"/>
          </ac:spMkLst>
        </pc:spChg>
        <pc:spChg chg="del">
          <ac:chgData name="Raghunandan venkatesh" userId="0f29faf8312d62f3" providerId="LiveId" clId="{A2435299-D468-4513-9EC8-3D6A6A4E2250}" dt="2020-07-11T16:47:42.547" v="6345" actId="478"/>
          <ac:spMkLst>
            <pc:docMk/>
            <pc:sldMk cId="2911171133" sldId="324"/>
            <ac:spMk id="3" creationId="{91047A3B-A7C3-40DB-8E5C-E4356245869E}"/>
          </ac:spMkLst>
        </pc:spChg>
        <pc:spChg chg="add mod">
          <ac:chgData name="Raghunandan venkatesh" userId="0f29faf8312d62f3" providerId="LiveId" clId="{A2435299-D468-4513-9EC8-3D6A6A4E2250}" dt="2020-07-11T16:53:57.215" v="6554"/>
          <ac:spMkLst>
            <pc:docMk/>
            <pc:sldMk cId="2911171133" sldId="324"/>
            <ac:spMk id="6" creationId="{70E92259-9B60-4DEF-B12A-574CDA69A130}"/>
          </ac:spMkLst>
        </pc:spChg>
        <pc:picChg chg="add mod">
          <ac:chgData name="Raghunandan venkatesh" userId="0f29faf8312d62f3" providerId="LiveId" clId="{A2435299-D468-4513-9EC8-3D6A6A4E2250}" dt="2020-07-11T16:47:47.041" v="6347" actId="14100"/>
          <ac:picMkLst>
            <pc:docMk/>
            <pc:sldMk cId="2911171133" sldId="324"/>
            <ac:picMk id="5" creationId="{F25EFCE4-1254-46BF-ACC3-3FDEC028280E}"/>
          </ac:picMkLst>
        </pc:picChg>
      </pc:sldChg>
      <pc:sldChg chg="addSp delSp modSp add mod">
        <pc:chgData name="Raghunandan venkatesh" userId="0f29faf8312d62f3" providerId="LiveId" clId="{A2435299-D468-4513-9EC8-3D6A6A4E2250}" dt="2020-07-12T13:41:31.968" v="11290"/>
        <pc:sldMkLst>
          <pc:docMk/>
          <pc:sldMk cId="3446514431" sldId="325"/>
        </pc:sldMkLst>
        <pc:spChg chg="add mod">
          <ac:chgData name="Raghunandan venkatesh" userId="0f29faf8312d62f3" providerId="LiveId" clId="{A2435299-D468-4513-9EC8-3D6A6A4E2250}" dt="2020-07-11T16:48:42.296" v="6352" actId="207"/>
          <ac:spMkLst>
            <pc:docMk/>
            <pc:sldMk cId="3446514431" sldId="325"/>
            <ac:spMk id="3" creationId="{59BD7611-682B-4BD0-893F-85E4FBCF44FA}"/>
          </ac:spMkLst>
        </pc:spChg>
        <pc:spChg chg="add del">
          <ac:chgData name="Raghunandan venkatesh" userId="0f29faf8312d62f3" providerId="LiveId" clId="{A2435299-D468-4513-9EC8-3D6A6A4E2250}" dt="2020-07-11T16:48:51.074" v="6354" actId="478"/>
          <ac:spMkLst>
            <pc:docMk/>
            <pc:sldMk cId="3446514431" sldId="325"/>
            <ac:spMk id="4" creationId="{73B6B3C5-172B-4C4A-8E28-6CB37CC1CED1}"/>
          </ac:spMkLst>
        </pc:spChg>
        <pc:spChg chg="add del mod">
          <ac:chgData name="Raghunandan venkatesh" userId="0f29faf8312d62f3" providerId="LiveId" clId="{A2435299-D468-4513-9EC8-3D6A6A4E2250}" dt="2020-07-11T16:53:52.307" v="6553"/>
          <ac:spMkLst>
            <pc:docMk/>
            <pc:sldMk cId="3446514431" sldId="325"/>
            <ac:spMk id="12" creationId="{F5FA8D54-6237-47A9-9F1F-A3EB356D7C08}"/>
          </ac:spMkLst>
        </pc:spChg>
        <pc:spChg chg="add mod">
          <ac:chgData name="Raghunandan venkatesh" userId="0f29faf8312d62f3" providerId="LiveId" clId="{A2435299-D468-4513-9EC8-3D6A6A4E2250}" dt="2020-07-11T16:53:58.908" v="6555"/>
          <ac:spMkLst>
            <pc:docMk/>
            <pc:sldMk cId="3446514431" sldId="325"/>
            <ac:spMk id="13" creationId="{365CC568-81D5-4780-BB4A-9D68EF19E9B4}"/>
          </ac:spMkLst>
        </pc:spChg>
        <pc:spChg chg="add mod">
          <ac:chgData name="Raghunandan venkatesh" userId="0f29faf8312d62f3" providerId="LiveId" clId="{A2435299-D468-4513-9EC8-3D6A6A4E2250}" dt="2020-07-11T16:54:32.086" v="6575" actId="1076"/>
          <ac:spMkLst>
            <pc:docMk/>
            <pc:sldMk cId="3446514431" sldId="325"/>
            <ac:spMk id="14" creationId="{61C925FA-29FC-4033-89B6-B85BFDB95C31}"/>
          </ac:spMkLst>
        </pc:spChg>
        <pc:graphicFrameChg chg="add del mod modGraphic">
          <ac:chgData name="Raghunandan venkatesh" userId="0f29faf8312d62f3" providerId="LiveId" clId="{A2435299-D468-4513-9EC8-3D6A6A4E2250}" dt="2020-07-12T13:41:30.758" v="11289" actId="21"/>
          <ac:graphicFrameMkLst>
            <pc:docMk/>
            <pc:sldMk cId="3446514431" sldId="325"/>
            <ac:graphicFrameMk id="6" creationId="{C7142919-5472-4535-B903-D6C32805A9AE}"/>
          </ac:graphicFrameMkLst>
        </pc:graphicFrameChg>
        <pc:graphicFrameChg chg="add mod">
          <ac:chgData name="Raghunandan venkatesh" userId="0f29faf8312d62f3" providerId="LiveId" clId="{A2435299-D468-4513-9EC8-3D6A6A4E2250}" dt="2020-07-12T13:41:31.968" v="11290"/>
          <ac:graphicFrameMkLst>
            <pc:docMk/>
            <pc:sldMk cId="3446514431" sldId="325"/>
            <ac:graphicFrameMk id="15" creationId="{3CC1D1E2-29A1-4608-A618-4ED9451C1C1D}"/>
          </ac:graphicFrameMkLst>
        </pc:graphicFrameChg>
        <pc:picChg chg="mod">
          <ac:chgData name="Raghunandan venkatesh" userId="0f29faf8312d62f3" providerId="LiveId" clId="{A2435299-D468-4513-9EC8-3D6A6A4E2250}" dt="2020-07-11T16:48:25.648" v="6349" actId="1076"/>
          <ac:picMkLst>
            <pc:docMk/>
            <pc:sldMk cId="3446514431" sldId="325"/>
            <ac:picMk id="5" creationId="{F25EFCE4-1254-46BF-ACC3-3FDEC028280E}"/>
          </ac:picMkLst>
        </pc:picChg>
        <pc:cxnChg chg="add">
          <ac:chgData name="Raghunandan venkatesh" userId="0f29faf8312d62f3" providerId="LiveId" clId="{A2435299-D468-4513-9EC8-3D6A6A4E2250}" dt="2020-07-11T16:52:58.210" v="6549" actId="11529"/>
          <ac:cxnSpMkLst>
            <pc:docMk/>
            <pc:sldMk cId="3446514431" sldId="325"/>
            <ac:cxnSpMk id="9" creationId="{956C5B66-14BA-4618-8D02-6526E3A88C87}"/>
          </ac:cxnSpMkLst>
        </pc:cxnChg>
        <pc:cxnChg chg="add">
          <ac:chgData name="Raghunandan venkatesh" userId="0f29faf8312d62f3" providerId="LiveId" clId="{A2435299-D468-4513-9EC8-3D6A6A4E2250}" dt="2020-07-11T16:53:06.751" v="6550" actId="11529"/>
          <ac:cxnSpMkLst>
            <pc:docMk/>
            <pc:sldMk cId="3446514431" sldId="325"/>
            <ac:cxnSpMk id="11" creationId="{0FE126BA-E44B-4578-8DB2-36B2C1B9FA8A}"/>
          </ac:cxnSpMkLst>
        </pc:cxnChg>
      </pc:sldChg>
      <pc:sldChg chg="addSp delSp modSp add mod">
        <pc:chgData name="Raghunandan venkatesh" userId="0f29faf8312d62f3" providerId="LiveId" clId="{A2435299-D468-4513-9EC8-3D6A6A4E2250}" dt="2020-07-11T16:59:20.612" v="6776" actId="20577"/>
        <pc:sldMkLst>
          <pc:docMk/>
          <pc:sldMk cId="3788173048" sldId="326"/>
        </pc:sldMkLst>
        <pc:spChg chg="mod">
          <ac:chgData name="Raghunandan venkatesh" userId="0f29faf8312d62f3" providerId="LiveId" clId="{A2435299-D468-4513-9EC8-3D6A6A4E2250}" dt="2020-07-11T16:58:25.095" v="6630" actId="14100"/>
          <ac:spMkLst>
            <pc:docMk/>
            <pc:sldMk cId="3788173048" sldId="326"/>
            <ac:spMk id="2" creationId="{336214F9-53E8-4D12-BA8D-6B66BCBDA24E}"/>
          </ac:spMkLst>
        </pc:spChg>
        <pc:spChg chg="del">
          <ac:chgData name="Raghunandan venkatesh" userId="0f29faf8312d62f3" providerId="LiveId" clId="{A2435299-D468-4513-9EC8-3D6A6A4E2250}" dt="2020-07-11T16:57:10.343" v="6578" actId="478"/>
          <ac:spMkLst>
            <pc:docMk/>
            <pc:sldMk cId="3788173048" sldId="326"/>
            <ac:spMk id="3" creationId="{59BD7611-682B-4BD0-893F-85E4FBCF44FA}"/>
          </ac:spMkLst>
        </pc:spChg>
        <pc:spChg chg="add del mod">
          <ac:chgData name="Raghunandan venkatesh" userId="0f29faf8312d62f3" providerId="LiveId" clId="{A2435299-D468-4513-9EC8-3D6A6A4E2250}" dt="2020-07-11T16:57:54.013" v="6597" actId="11529"/>
          <ac:spMkLst>
            <pc:docMk/>
            <pc:sldMk cId="3788173048" sldId="326"/>
            <ac:spMk id="8" creationId="{0747D432-1D65-42CE-9B3F-0F01D1681571}"/>
          </ac:spMkLst>
        </pc:spChg>
        <pc:spChg chg="mod">
          <ac:chgData name="Raghunandan venkatesh" userId="0f29faf8312d62f3" providerId="LiveId" clId="{A2435299-D468-4513-9EC8-3D6A6A4E2250}" dt="2020-07-11T16:59:20.612" v="6776" actId="20577"/>
          <ac:spMkLst>
            <pc:docMk/>
            <pc:sldMk cId="3788173048" sldId="326"/>
            <ac:spMk id="14" creationId="{61C925FA-29FC-4033-89B6-B85BFDB95C31}"/>
          </ac:spMkLst>
        </pc:spChg>
        <pc:spChg chg="add del mod">
          <ac:chgData name="Raghunandan venkatesh" userId="0f29faf8312d62f3" providerId="LiveId" clId="{A2435299-D468-4513-9EC8-3D6A6A4E2250}" dt="2020-07-11T16:57:52.755" v="6593"/>
          <ac:spMkLst>
            <pc:docMk/>
            <pc:sldMk cId="3788173048" sldId="326"/>
            <ac:spMk id="15" creationId="{3D10DEF1-EE45-465E-9A0C-50D06F18568A}"/>
          </ac:spMkLst>
        </pc:spChg>
        <pc:graphicFrameChg chg="del">
          <ac:chgData name="Raghunandan venkatesh" userId="0f29faf8312d62f3" providerId="LiveId" clId="{A2435299-D468-4513-9EC8-3D6A6A4E2250}" dt="2020-07-11T16:57:13.718" v="6581" actId="478"/>
          <ac:graphicFrameMkLst>
            <pc:docMk/>
            <pc:sldMk cId="3788173048" sldId="326"/>
            <ac:graphicFrameMk id="6" creationId="{C7142919-5472-4535-B903-D6C32805A9AE}"/>
          </ac:graphicFrameMkLst>
        </pc:graphicFrameChg>
        <pc:picChg chg="del">
          <ac:chgData name="Raghunandan venkatesh" userId="0f29faf8312d62f3" providerId="LiveId" clId="{A2435299-D468-4513-9EC8-3D6A6A4E2250}" dt="2020-07-11T16:57:09.091" v="6577" actId="478"/>
          <ac:picMkLst>
            <pc:docMk/>
            <pc:sldMk cId="3788173048" sldId="326"/>
            <ac:picMk id="5" creationId="{F25EFCE4-1254-46BF-ACC3-3FDEC028280E}"/>
          </ac:picMkLst>
        </pc:picChg>
        <pc:picChg chg="add mod">
          <ac:chgData name="Raghunandan venkatesh" userId="0f29faf8312d62f3" providerId="LiveId" clId="{A2435299-D468-4513-9EC8-3D6A6A4E2250}" dt="2020-07-11T16:58:30.982" v="6631" actId="1076"/>
          <ac:picMkLst>
            <pc:docMk/>
            <pc:sldMk cId="3788173048" sldId="326"/>
            <ac:picMk id="7" creationId="{2AFA7F24-3065-4800-A3CF-30C510C91B40}"/>
          </ac:picMkLst>
        </pc:picChg>
        <pc:cxnChg chg="del">
          <ac:chgData name="Raghunandan venkatesh" userId="0f29faf8312d62f3" providerId="LiveId" clId="{A2435299-D468-4513-9EC8-3D6A6A4E2250}" dt="2020-07-11T16:57:10.927" v="6579" actId="478"/>
          <ac:cxnSpMkLst>
            <pc:docMk/>
            <pc:sldMk cId="3788173048" sldId="326"/>
            <ac:cxnSpMk id="9" creationId="{956C5B66-14BA-4618-8D02-6526E3A88C87}"/>
          </ac:cxnSpMkLst>
        </pc:cxnChg>
        <pc:cxnChg chg="del">
          <ac:chgData name="Raghunandan venkatesh" userId="0f29faf8312d62f3" providerId="LiveId" clId="{A2435299-D468-4513-9EC8-3D6A6A4E2250}" dt="2020-07-11T16:57:11.730" v="6580" actId="478"/>
          <ac:cxnSpMkLst>
            <pc:docMk/>
            <pc:sldMk cId="3788173048" sldId="326"/>
            <ac:cxnSpMk id="11" creationId="{0FE126BA-E44B-4578-8DB2-36B2C1B9FA8A}"/>
          </ac:cxnSpMkLst>
        </pc:cxnChg>
      </pc:sldChg>
      <pc:sldChg chg="addSp delSp modSp add mod">
        <pc:chgData name="Raghunandan venkatesh" userId="0f29faf8312d62f3" providerId="LiveId" clId="{A2435299-D468-4513-9EC8-3D6A6A4E2250}" dt="2020-07-11T18:23:26.087" v="7812" actId="21"/>
        <pc:sldMkLst>
          <pc:docMk/>
          <pc:sldMk cId="3958802049" sldId="327"/>
        </pc:sldMkLst>
        <pc:spChg chg="mod">
          <ac:chgData name="Raghunandan venkatesh" userId="0f29faf8312d62f3" providerId="LiveId" clId="{A2435299-D468-4513-9EC8-3D6A6A4E2250}" dt="2020-07-11T16:59:43.393" v="6798" actId="20577"/>
          <ac:spMkLst>
            <pc:docMk/>
            <pc:sldMk cId="3958802049" sldId="327"/>
            <ac:spMk id="2" creationId="{336214F9-53E8-4D12-BA8D-6B66BCBDA24E}"/>
          </ac:spMkLst>
        </pc:spChg>
        <pc:spChg chg="del">
          <ac:chgData name="Raghunandan venkatesh" userId="0f29faf8312d62f3" providerId="LiveId" clId="{A2435299-D468-4513-9EC8-3D6A6A4E2250}" dt="2020-07-11T16:59:37.245" v="6779" actId="478"/>
          <ac:spMkLst>
            <pc:docMk/>
            <pc:sldMk cId="3958802049" sldId="327"/>
            <ac:spMk id="14" creationId="{61C925FA-29FC-4033-89B6-B85BFDB95C31}"/>
          </ac:spMkLst>
        </pc:spChg>
        <pc:graphicFrameChg chg="add del mod modGraphic">
          <ac:chgData name="Raghunandan venkatesh" userId="0f29faf8312d62f3" providerId="LiveId" clId="{A2435299-D468-4513-9EC8-3D6A6A4E2250}" dt="2020-07-11T17:00:36.941" v="6804" actId="3680"/>
          <ac:graphicFrameMkLst>
            <pc:docMk/>
            <pc:sldMk cId="3958802049" sldId="327"/>
            <ac:graphicFrameMk id="3" creationId="{AFBB1A96-C895-4128-AED4-5C55E5817607}"/>
          </ac:graphicFrameMkLst>
        </pc:graphicFrameChg>
        <pc:graphicFrameChg chg="add del mod modGraphic">
          <ac:chgData name="Raghunandan venkatesh" userId="0f29faf8312d62f3" providerId="LiveId" clId="{A2435299-D468-4513-9EC8-3D6A6A4E2250}" dt="2020-07-11T17:01:54.311" v="6810" actId="478"/>
          <ac:graphicFrameMkLst>
            <pc:docMk/>
            <pc:sldMk cId="3958802049" sldId="327"/>
            <ac:graphicFrameMk id="5" creationId="{99DE5BC2-AEA8-4688-84EC-3DBDE56BC492}"/>
          </ac:graphicFrameMkLst>
        </pc:graphicFrameChg>
        <pc:picChg chg="del">
          <ac:chgData name="Raghunandan venkatesh" userId="0f29faf8312d62f3" providerId="LiveId" clId="{A2435299-D468-4513-9EC8-3D6A6A4E2250}" dt="2020-07-11T16:59:35.660" v="6778" actId="478"/>
          <ac:picMkLst>
            <pc:docMk/>
            <pc:sldMk cId="3958802049" sldId="327"/>
            <ac:picMk id="7" creationId="{2AFA7F24-3065-4800-A3CF-30C510C91B40}"/>
          </ac:picMkLst>
        </pc:picChg>
        <pc:picChg chg="add del mod">
          <ac:chgData name="Raghunandan venkatesh" userId="0f29faf8312d62f3" providerId="LiveId" clId="{A2435299-D468-4513-9EC8-3D6A6A4E2250}" dt="2020-07-11T18:23:26.087" v="7812" actId="21"/>
          <ac:picMkLst>
            <pc:docMk/>
            <pc:sldMk cId="3958802049" sldId="327"/>
            <ac:picMk id="11" creationId="{23EF2B9B-14C2-42CD-B69F-8EE22C47DAC7}"/>
          </ac:picMkLst>
        </pc:picChg>
        <pc:picChg chg="add mod">
          <ac:chgData name="Raghunandan venkatesh" userId="0f29faf8312d62f3" providerId="LiveId" clId="{A2435299-D468-4513-9EC8-3D6A6A4E2250}" dt="2020-07-11T18:23:23.741" v="7811" actId="732"/>
          <ac:picMkLst>
            <pc:docMk/>
            <pc:sldMk cId="3958802049" sldId="327"/>
            <ac:picMk id="1026" creationId="{67FC58E3-EDC5-480D-9542-4349EE5FFDF4}"/>
          </ac:picMkLst>
        </pc:picChg>
      </pc:sldChg>
      <pc:sldChg chg="addSp delSp modSp add mod">
        <pc:chgData name="Raghunandan venkatesh" userId="0f29faf8312d62f3" providerId="LiveId" clId="{A2435299-D468-4513-9EC8-3D6A6A4E2250}" dt="2020-07-11T17:06:55.922" v="6871" actId="255"/>
        <pc:sldMkLst>
          <pc:docMk/>
          <pc:sldMk cId="3907322913" sldId="328"/>
        </pc:sldMkLst>
        <pc:spChg chg="add del mod">
          <ac:chgData name="Raghunandan venkatesh" userId="0f29faf8312d62f3" providerId="LiveId" clId="{A2435299-D468-4513-9EC8-3D6A6A4E2250}" dt="2020-07-11T17:04:35.685" v="6836" actId="478"/>
          <ac:spMkLst>
            <pc:docMk/>
            <pc:sldMk cId="3907322913" sldId="328"/>
            <ac:spMk id="3" creationId="{54BA448C-DE1C-48F3-BC6F-A5E260E6BC8C}"/>
          </ac:spMkLst>
        </pc:spChg>
        <pc:spChg chg="add mod">
          <ac:chgData name="Raghunandan venkatesh" userId="0f29faf8312d62f3" providerId="LiveId" clId="{A2435299-D468-4513-9EC8-3D6A6A4E2250}" dt="2020-07-11T17:06:55.922" v="6871" actId="255"/>
          <ac:spMkLst>
            <pc:docMk/>
            <pc:sldMk cId="3907322913" sldId="328"/>
            <ac:spMk id="4" creationId="{F8548BFF-E5DE-4029-90EE-E5F70E529612}"/>
          </ac:spMkLst>
        </pc:spChg>
        <pc:spChg chg="add del mod">
          <ac:chgData name="Raghunandan venkatesh" userId="0f29faf8312d62f3" providerId="LiveId" clId="{A2435299-D468-4513-9EC8-3D6A6A4E2250}" dt="2020-07-11T17:04:35.685" v="6836" actId="478"/>
          <ac:spMkLst>
            <pc:docMk/>
            <pc:sldMk cId="3907322913" sldId="328"/>
            <ac:spMk id="6" creationId="{8732B1DC-A4BA-4D5D-B9FC-D0A5FAD84C40}"/>
          </ac:spMkLst>
        </pc:spChg>
        <pc:spChg chg="add del mod">
          <ac:chgData name="Raghunandan venkatesh" userId="0f29faf8312d62f3" providerId="LiveId" clId="{A2435299-D468-4513-9EC8-3D6A6A4E2250}" dt="2020-07-11T17:04:35.685" v="6836" actId="478"/>
          <ac:spMkLst>
            <pc:docMk/>
            <pc:sldMk cId="3907322913" sldId="328"/>
            <ac:spMk id="7" creationId="{76EDF59D-1E8A-44A4-828A-1FEAEB01C191}"/>
          </ac:spMkLst>
        </pc:spChg>
        <pc:spChg chg="add del mod">
          <ac:chgData name="Raghunandan venkatesh" userId="0f29faf8312d62f3" providerId="LiveId" clId="{A2435299-D468-4513-9EC8-3D6A6A4E2250}" dt="2020-07-11T17:04:35.685" v="6836" actId="478"/>
          <ac:spMkLst>
            <pc:docMk/>
            <pc:sldMk cId="3907322913" sldId="328"/>
            <ac:spMk id="8" creationId="{6A4A182E-6165-4EBB-85B6-7BE73B09886C}"/>
          </ac:spMkLst>
        </pc:spChg>
        <pc:spChg chg="del">
          <ac:chgData name="Raghunandan venkatesh" userId="0f29faf8312d62f3" providerId="LiveId" clId="{A2435299-D468-4513-9EC8-3D6A6A4E2250}" dt="2020-07-11T17:06:20.157" v="6850" actId="478"/>
          <ac:spMkLst>
            <pc:docMk/>
            <pc:sldMk cId="3907322913" sldId="328"/>
            <ac:spMk id="13" creationId="{365CC568-81D5-4780-BB4A-9D68EF19E9B4}"/>
          </ac:spMkLst>
        </pc:spChg>
        <pc:picChg chg="del">
          <ac:chgData name="Raghunandan venkatesh" userId="0f29faf8312d62f3" providerId="LiveId" clId="{A2435299-D468-4513-9EC8-3D6A6A4E2250}" dt="2020-07-11T17:04:33.263" v="6835" actId="478"/>
          <ac:picMkLst>
            <pc:docMk/>
            <pc:sldMk cId="3907322913" sldId="328"/>
            <ac:picMk id="1026" creationId="{67FC58E3-EDC5-480D-9542-4349EE5FFDF4}"/>
          </ac:picMkLst>
        </pc:picChg>
        <pc:picChg chg="add del mod">
          <ac:chgData name="Raghunandan venkatesh" userId="0f29faf8312d62f3" providerId="LiveId" clId="{A2435299-D468-4513-9EC8-3D6A6A4E2250}" dt="2020-07-11T17:05:57.168" v="6841" actId="478"/>
          <ac:picMkLst>
            <pc:docMk/>
            <pc:sldMk cId="3907322913" sldId="328"/>
            <ac:picMk id="2050" creationId="{D28AD454-E26F-4A6B-80FA-4D7A7CE45DDE}"/>
          </ac:picMkLst>
        </pc:picChg>
        <pc:picChg chg="add del mod">
          <ac:chgData name="Raghunandan venkatesh" userId="0f29faf8312d62f3" providerId="LiveId" clId="{A2435299-D468-4513-9EC8-3D6A6A4E2250}" dt="2020-07-11T17:06:11.252" v="6846" actId="478"/>
          <ac:picMkLst>
            <pc:docMk/>
            <pc:sldMk cId="3907322913" sldId="328"/>
            <ac:picMk id="2052" creationId="{08EEC434-6584-4BA2-9A86-1A8D569F2F0A}"/>
          </ac:picMkLst>
        </pc:picChg>
        <pc:picChg chg="add mod">
          <ac:chgData name="Raghunandan venkatesh" userId="0f29faf8312d62f3" providerId="LiveId" clId="{A2435299-D468-4513-9EC8-3D6A6A4E2250}" dt="2020-07-11T17:06:16.065" v="6849" actId="1076"/>
          <ac:picMkLst>
            <pc:docMk/>
            <pc:sldMk cId="3907322913" sldId="328"/>
            <ac:picMk id="2054" creationId="{6CA23C1A-657F-4969-A025-910F7864780C}"/>
          </ac:picMkLst>
        </pc:picChg>
      </pc:sldChg>
      <pc:sldChg chg="addSp delSp modSp add mod">
        <pc:chgData name="Raghunandan venkatesh" userId="0f29faf8312d62f3" providerId="LiveId" clId="{A2435299-D468-4513-9EC8-3D6A6A4E2250}" dt="2020-07-11T17:39:42.561" v="7630"/>
        <pc:sldMkLst>
          <pc:docMk/>
          <pc:sldMk cId="3675152193" sldId="329"/>
        </pc:sldMkLst>
        <pc:spChg chg="mod">
          <ac:chgData name="Raghunandan venkatesh" userId="0f29faf8312d62f3" providerId="LiveId" clId="{A2435299-D468-4513-9EC8-3D6A6A4E2250}" dt="2020-07-11T17:09:41.461" v="6924" actId="20577"/>
          <ac:spMkLst>
            <pc:docMk/>
            <pc:sldMk cId="3675152193" sldId="329"/>
            <ac:spMk id="2" creationId="{336214F9-53E8-4D12-BA8D-6B66BCBDA24E}"/>
          </ac:spMkLst>
        </pc:spChg>
        <pc:spChg chg="del">
          <ac:chgData name="Raghunandan venkatesh" userId="0f29faf8312d62f3" providerId="LiveId" clId="{A2435299-D468-4513-9EC8-3D6A6A4E2250}" dt="2020-07-11T17:27:04.458" v="7057" actId="478"/>
          <ac:spMkLst>
            <pc:docMk/>
            <pc:sldMk cId="3675152193" sldId="329"/>
            <ac:spMk id="4" creationId="{F8548BFF-E5DE-4029-90EE-E5F70E529612}"/>
          </ac:spMkLst>
        </pc:spChg>
        <pc:spChg chg="add mod">
          <ac:chgData name="Raghunandan venkatesh" userId="0f29faf8312d62f3" providerId="LiveId" clId="{A2435299-D468-4513-9EC8-3D6A6A4E2250}" dt="2020-07-11T17:39:42.561" v="7630"/>
          <ac:spMkLst>
            <pc:docMk/>
            <pc:sldMk cId="3675152193" sldId="329"/>
            <ac:spMk id="7" creationId="{47F15CD6-057A-475B-9BBB-73F905F7210A}"/>
          </ac:spMkLst>
        </pc:spChg>
        <pc:picChg chg="add mod">
          <ac:chgData name="Raghunandan venkatesh" userId="0f29faf8312d62f3" providerId="LiveId" clId="{A2435299-D468-4513-9EC8-3D6A6A4E2250}" dt="2020-07-11T17:09:28.255" v="6898" actId="14100"/>
          <ac:picMkLst>
            <pc:docMk/>
            <pc:sldMk cId="3675152193" sldId="329"/>
            <ac:picMk id="5" creationId="{7D610384-E669-47D6-9678-F7AD62E8901B}"/>
          </ac:picMkLst>
        </pc:picChg>
        <pc:picChg chg="del">
          <ac:chgData name="Raghunandan venkatesh" userId="0f29faf8312d62f3" providerId="LiveId" clId="{A2435299-D468-4513-9EC8-3D6A6A4E2250}" dt="2020-07-11T17:08:06.912" v="6873" actId="478"/>
          <ac:picMkLst>
            <pc:docMk/>
            <pc:sldMk cId="3675152193" sldId="329"/>
            <ac:picMk id="2054" creationId="{6CA23C1A-657F-4969-A025-910F7864780C}"/>
          </ac:picMkLst>
        </pc:picChg>
      </pc:sldChg>
      <pc:sldChg chg="addSp delSp modSp add mod">
        <pc:chgData name="Raghunandan venkatesh" userId="0f29faf8312d62f3" providerId="LiveId" clId="{A2435299-D468-4513-9EC8-3D6A6A4E2250}" dt="2020-07-11T17:39:44.139" v="7631"/>
        <pc:sldMkLst>
          <pc:docMk/>
          <pc:sldMk cId="516807378" sldId="330"/>
        </pc:sldMkLst>
        <pc:spChg chg="mod">
          <ac:chgData name="Raghunandan venkatesh" userId="0f29faf8312d62f3" providerId="LiveId" clId="{A2435299-D468-4513-9EC8-3D6A6A4E2250}" dt="2020-07-11T17:21:58.339" v="6940" actId="20577"/>
          <ac:spMkLst>
            <pc:docMk/>
            <pc:sldMk cId="516807378" sldId="330"/>
            <ac:spMk id="2" creationId="{336214F9-53E8-4D12-BA8D-6B66BCBDA24E}"/>
          </ac:spMkLst>
        </pc:spChg>
        <pc:spChg chg="add mod">
          <ac:chgData name="Raghunandan venkatesh" userId="0f29faf8312d62f3" providerId="LiveId" clId="{A2435299-D468-4513-9EC8-3D6A6A4E2250}" dt="2020-07-11T17:22:20.342" v="6979" actId="20577"/>
          <ac:spMkLst>
            <pc:docMk/>
            <pc:sldMk cId="516807378" sldId="330"/>
            <ac:spMk id="3" creationId="{22793717-9549-4BD5-A50C-A9671B3A1B5A}"/>
          </ac:spMkLst>
        </pc:spChg>
        <pc:spChg chg="del">
          <ac:chgData name="Raghunandan venkatesh" userId="0f29faf8312d62f3" providerId="LiveId" clId="{A2435299-D468-4513-9EC8-3D6A6A4E2250}" dt="2020-07-11T17:27:00.742" v="7056" actId="478"/>
          <ac:spMkLst>
            <pc:docMk/>
            <pc:sldMk cId="516807378" sldId="330"/>
            <ac:spMk id="4" creationId="{F8548BFF-E5DE-4029-90EE-E5F70E529612}"/>
          </ac:spMkLst>
        </pc:spChg>
        <pc:spChg chg="add mod">
          <ac:chgData name="Raghunandan venkatesh" userId="0f29faf8312d62f3" providerId="LiveId" clId="{A2435299-D468-4513-9EC8-3D6A6A4E2250}" dt="2020-07-11T17:22:55.170" v="7015" actId="20577"/>
          <ac:spMkLst>
            <pc:docMk/>
            <pc:sldMk cId="516807378" sldId="330"/>
            <ac:spMk id="6" creationId="{DB543AF1-6A3C-4028-AA3C-6D93070ACAB4}"/>
          </ac:spMkLst>
        </pc:spChg>
        <pc:spChg chg="add mod">
          <ac:chgData name="Raghunandan venkatesh" userId="0f29faf8312d62f3" providerId="LiveId" clId="{A2435299-D468-4513-9EC8-3D6A6A4E2250}" dt="2020-07-11T17:39:44.139" v="7631"/>
          <ac:spMkLst>
            <pc:docMk/>
            <pc:sldMk cId="516807378" sldId="330"/>
            <ac:spMk id="7" creationId="{FFE7FBCE-444C-4C02-B7A9-27FFF9C5246F}"/>
          </ac:spMkLst>
        </pc:spChg>
        <pc:picChg chg="del">
          <ac:chgData name="Raghunandan venkatesh" userId="0f29faf8312d62f3" providerId="LiveId" clId="{A2435299-D468-4513-9EC8-3D6A6A4E2250}" dt="2020-07-11T17:21:53.425" v="6926" actId="478"/>
          <ac:picMkLst>
            <pc:docMk/>
            <pc:sldMk cId="516807378" sldId="330"/>
            <ac:picMk id="5" creationId="{7D610384-E669-47D6-9678-F7AD62E8901B}"/>
          </ac:picMkLst>
        </pc:picChg>
      </pc:sldChg>
      <pc:sldChg chg="addSp delSp modSp add mod">
        <pc:chgData name="Raghunandan venkatesh" userId="0f29faf8312d62f3" providerId="LiveId" clId="{A2435299-D468-4513-9EC8-3D6A6A4E2250}" dt="2020-07-11T17:39:45.135" v="7632"/>
        <pc:sldMkLst>
          <pc:docMk/>
          <pc:sldMk cId="2699348512" sldId="331"/>
        </pc:sldMkLst>
        <pc:spChg chg="mod">
          <ac:chgData name="Raghunandan venkatesh" userId="0f29faf8312d62f3" providerId="LiveId" clId="{A2435299-D468-4513-9EC8-3D6A6A4E2250}" dt="2020-07-11T17:24:53.236" v="7036" actId="313"/>
          <ac:spMkLst>
            <pc:docMk/>
            <pc:sldMk cId="2699348512" sldId="331"/>
            <ac:spMk id="2" creationId="{336214F9-53E8-4D12-BA8D-6B66BCBDA24E}"/>
          </ac:spMkLst>
        </pc:spChg>
        <pc:spChg chg="del">
          <ac:chgData name="Raghunandan venkatesh" userId="0f29faf8312d62f3" providerId="LiveId" clId="{A2435299-D468-4513-9EC8-3D6A6A4E2250}" dt="2020-07-11T17:24:38.870" v="7018" actId="478"/>
          <ac:spMkLst>
            <pc:docMk/>
            <pc:sldMk cId="2699348512" sldId="331"/>
            <ac:spMk id="3" creationId="{22793717-9549-4BD5-A50C-A9671B3A1B5A}"/>
          </ac:spMkLst>
        </pc:spChg>
        <pc:spChg chg="del">
          <ac:chgData name="Raghunandan venkatesh" userId="0f29faf8312d62f3" providerId="LiveId" clId="{A2435299-D468-4513-9EC8-3D6A6A4E2250}" dt="2020-07-11T17:26:58.741" v="7055" actId="478"/>
          <ac:spMkLst>
            <pc:docMk/>
            <pc:sldMk cId="2699348512" sldId="331"/>
            <ac:spMk id="4" creationId="{F8548BFF-E5DE-4029-90EE-E5F70E529612}"/>
          </ac:spMkLst>
        </pc:spChg>
        <pc:spChg chg="add del mod">
          <ac:chgData name="Raghunandan venkatesh" userId="0f29faf8312d62f3" providerId="LiveId" clId="{A2435299-D468-4513-9EC8-3D6A6A4E2250}" dt="2020-07-11T17:25:27.806" v="7041" actId="767"/>
          <ac:spMkLst>
            <pc:docMk/>
            <pc:sldMk cId="2699348512" sldId="331"/>
            <ac:spMk id="5" creationId="{CF3E681A-119A-46DA-A970-FE26B2E82BEA}"/>
          </ac:spMkLst>
        </pc:spChg>
        <pc:spChg chg="del">
          <ac:chgData name="Raghunandan venkatesh" userId="0f29faf8312d62f3" providerId="LiveId" clId="{A2435299-D468-4513-9EC8-3D6A6A4E2250}" dt="2020-07-11T17:24:37.588" v="7017" actId="478"/>
          <ac:spMkLst>
            <pc:docMk/>
            <pc:sldMk cId="2699348512" sldId="331"/>
            <ac:spMk id="6" creationId="{DB543AF1-6A3C-4028-AA3C-6D93070ACAB4}"/>
          </ac:spMkLst>
        </pc:spChg>
        <pc:spChg chg="add mod">
          <ac:chgData name="Raghunandan venkatesh" userId="0f29faf8312d62f3" providerId="LiveId" clId="{A2435299-D468-4513-9EC8-3D6A6A4E2250}" dt="2020-07-11T17:39:45.135" v="7632"/>
          <ac:spMkLst>
            <pc:docMk/>
            <pc:sldMk cId="2699348512" sldId="331"/>
            <ac:spMk id="9" creationId="{EEBA519C-A0F4-4E35-8D3F-6F15B1A3263C}"/>
          </ac:spMkLst>
        </pc:spChg>
        <pc:picChg chg="add del mod">
          <ac:chgData name="Raghunandan venkatesh" userId="0f29faf8312d62f3" providerId="LiveId" clId="{A2435299-D468-4513-9EC8-3D6A6A4E2250}" dt="2020-07-11T17:25:38.584" v="7046" actId="478"/>
          <ac:picMkLst>
            <pc:docMk/>
            <pc:sldMk cId="2699348512" sldId="331"/>
            <ac:picMk id="8" creationId="{EA37255B-3A12-456D-9D78-25CFFD8A5C82}"/>
          </ac:picMkLst>
        </pc:picChg>
        <pc:picChg chg="add mod">
          <ac:chgData name="Raghunandan venkatesh" userId="0f29faf8312d62f3" providerId="LiveId" clId="{A2435299-D468-4513-9EC8-3D6A6A4E2250}" dt="2020-07-11T17:25:32.263" v="7044" actId="1076"/>
          <ac:picMkLst>
            <pc:docMk/>
            <pc:sldMk cId="2699348512" sldId="331"/>
            <ac:picMk id="3074" creationId="{C514166E-E77C-43E3-ACC9-FA5AB77DD4B2}"/>
          </ac:picMkLst>
        </pc:picChg>
      </pc:sldChg>
      <pc:sldChg chg="addSp delSp modSp add mod">
        <pc:chgData name="Raghunandan venkatesh" userId="0f29faf8312d62f3" providerId="LiveId" clId="{A2435299-D468-4513-9EC8-3D6A6A4E2250}" dt="2020-07-11T17:39:58.645" v="7642" actId="20577"/>
        <pc:sldMkLst>
          <pc:docMk/>
          <pc:sldMk cId="1510475834" sldId="332"/>
        </pc:sldMkLst>
        <pc:spChg chg="mod">
          <ac:chgData name="Raghunandan venkatesh" userId="0f29faf8312d62f3" providerId="LiveId" clId="{A2435299-D468-4513-9EC8-3D6A6A4E2250}" dt="2020-07-11T17:39:58.645" v="7642" actId="20577"/>
          <ac:spMkLst>
            <pc:docMk/>
            <pc:sldMk cId="1510475834" sldId="332"/>
            <ac:spMk id="2" creationId="{336214F9-53E8-4D12-BA8D-6B66BCBDA24E}"/>
          </ac:spMkLst>
        </pc:spChg>
        <pc:spChg chg="add del mod">
          <ac:chgData name="Raghunandan venkatesh" userId="0f29faf8312d62f3" providerId="LiveId" clId="{A2435299-D468-4513-9EC8-3D6A6A4E2250}" dt="2020-07-11T17:26:56.491" v="7054"/>
          <ac:spMkLst>
            <pc:docMk/>
            <pc:sldMk cId="1510475834" sldId="332"/>
            <ac:spMk id="3" creationId="{E41AFD14-9354-4E4D-819B-5CF4F33EA317}"/>
          </ac:spMkLst>
        </pc:spChg>
        <pc:spChg chg="del">
          <ac:chgData name="Raghunandan venkatesh" userId="0f29faf8312d62f3" providerId="LiveId" clId="{A2435299-D468-4513-9EC8-3D6A6A4E2250}" dt="2020-07-11T17:26:56.490" v="7052" actId="478"/>
          <ac:spMkLst>
            <pc:docMk/>
            <pc:sldMk cId="1510475834" sldId="332"/>
            <ac:spMk id="4" creationId="{F8548BFF-E5DE-4029-90EE-E5F70E529612}"/>
          </ac:spMkLst>
        </pc:spChg>
        <pc:spChg chg="add mod">
          <ac:chgData name="Raghunandan venkatesh" userId="0f29faf8312d62f3" providerId="LiveId" clId="{A2435299-D468-4513-9EC8-3D6A6A4E2250}" dt="2020-07-11T17:32:23.686" v="7230" actId="1076"/>
          <ac:spMkLst>
            <pc:docMk/>
            <pc:sldMk cId="1510475834" sldId="332"/>
            <ac:spMk id="5" creationId="{59FBC42B-A0A5-4AA8-8759-7FBA681B56DF}"/>
          </ac:spMkLst>
        </pc:spChg>
        <pc:spChg chg="add mod">
          <ac:chgData name="Raghunandan venkatesh" userId="0f29faf8312d62f3" providerId="LiveId" clId="{A2435299-D468-4513-9EC8-3D6A6A4E2250}" dt="2020-07-11T17:39:46.143" v="7633"/>
          <ac:spMkLst>
            <pc:docMk/>
            <pc:sldMk cId="1510475834" sldId="332"/>
            <ac:spMk id="8" creationId="{11EA1247-A7A4-4E35-B576-A52977EEC03C}"/>
          </ac:spMkLst>
        </pc:spChg>
        <pc:picChg chg="del">
          <ac:chgData name="Raghunandan venkatesh" userId="0f29faf8312d62f3" providerId="LiveId" clId="{A2435299-D468-4513-9EC8-3D6A6A4E2250}" dt="2020-07-11T17:25:59.095" v="7048" actId="478"/>
          <ac:picMkLst>
            <pc:docMk/>
            <pc:sldMk cId="1510475834" sldId="332"/>
            <ac:picMk id="3074" creationId="{C514166E-E77C-43E3-ACC9-FA5AB77DD4B2}"/>
          </ac:picMkLst>
        </pc:picChg>
        <pc:picChg chg="add mod">
          <ac:chgData name="Raghunandan venkatesh" userId="0f29faf8312d62f3" providerId="LiveId" clId="{A2435299-D468-4513-9EC8-3D6A6A4E2250}" dt="2020-07-11T17:26:48.918" v="7050" actId="1076"/>
          <ac:picMkLst>
            <pc:docMk/>
            <pc:sldMk cId="1510475834" sldId="332"/>
            <ac:picMk id="6146" creationId="{0A5D5FEA-CAF5-4B91-B38D-B2F239121F60}"/>
          </ac:picMkLst>
        </pc:picChg>
      </pc:sldChg>
      <pc:sldChg chg="addSp delSp modSp add mod">
        <pc:chgData name="Raghunandan venkatesh" userId="0f29faf8312d62f3" providerId="LiveId" clId="{A2435299-D468-4513-9EC8-3D6A6A4E2250}" dt="2020-07-11T17:40:07.284" v="7652" actId="20577"/>
        <pc:sldMkLst>
          <pc:docMk/>
          <pc:sldMk cId="1525685473" sldId="333"/>
        </pc:sldMkLst>
        <pc:spChg chg="mod">
          <ac:chgData name="Raghunandan venkatesh" userId="0f29faf8312d62f3" providerId="LiveId" clId="{A2435299-D468-4513-9EC8-3D6A6A4E2250}" dt="2020-07-11T17:40:07.284" v="7652" actId="20577"/>
          <ac:spMkLst>
            <pc:docMk/>
            <pc:sldMk cId="1525685473" sldId="333"/>
            <ac:spMk id="2" creationId="{336214F9-53E8-4D12-BA8D-6B66BCBDA24E}"/>
          </ac:spMkLst>
        </pc:spChg>
        <pc:spChg chg="del">
          <ac:chgData name="Raghunandan venkatesh" userId="0f29faf8312d62f3" providerId="LiveId" clId="{A2435299-D468-4513-9EC8-3D6A6A4E2250}" dt="2020-07-11T17:32:28.577" v="7233" actId="478"/>
          <ac:spMkLst>
            <pc:docMk/>
            <pc:sldMk cId="1525685473" sldId="333"/>
            <ac:spMk id="5" creationId="{59FBC42B-A0A5-4AA8-8759-7FBA681B56DF}"/>
          </ac:spMkLst>
        </pc:spChg>
        <pc:spChg chg="add del mod">
          <ac:chgData name="Raghunandan venkatesh" userId="0f29faf8312d62f3" providerId="LiveId" clId="{A2435299-D468-4513-9EC8-3D6A6A4E2250}" dt="2020-07-11T17:35:36.260" v="7525"/>
          <ac:spMkLst>
            <pc:docMk/>
            <pc:sldMk cId="1525685473" sldId="333"/>
            <ac:spMk id="6" creationId="{3FB6F835-F844-4E8C-99BF-3EEB43BDE327}"/>
          </ac:spMkLst>
        </pc:spChg>
        <pc:spChg chg="add mod">
          <ac:chgData name="Raghunandan venkatesh" userId="0f29faf8312d62f3" providerId="LiveId" clId="{A2435299-D468-4513-9EC8-3D6A6A4E2250}" dt="2020-07-11T17:39:49.542" v="7635"/>
          <ac:spMkLst>
            <pc:docMk/>
            <pc:sldMk cId="1525685473" sldId="333"/>
            <ac:spMk id="8" creationId="{019B570A-EE79-4253-BA22-E814CAAEA221}"/>
          </ac:spMkLst>
        </pc:spChg>
        <pc:graphicFrameChg chg="add mod modGraphic">
          <ac:chgData name="Raghunandan venkatesh" userId="0f29faf8312d62f3" providerId="LiveId" clId="{A2435299-D468-4513-9EC8-3D6A6A4E2250}" dt="2020-07-11T17:35:52.011" v="7531" actId="20577"/>
          <ac:graphicFrameMkLst>
            <pc:docMk/>
            <pc:sldMk cId="1525685473" sldId="333"/>
            <ac:graphicFrameMk id="3" creationId="{440B8DC2-C88E-4582-BD9D-B8A78437EB03}"/>
          </ac:graphicFrameMkLst>
        </pc:graphicFrameChg>
        <pc:picChg chg="del">
          <ac:chgData name="Raghunandan venkatesh" userId="0f29faf8312d62f3" providerId="LiveId" clId="{A2435299-D468-4513-9EC8-3D6A6A4E2250}" dt="2020-07-11T17:32:27.477" v="7232" actId="478"/>
          <ac:picMkLst>
            <pc:docMk/>
            <pc:sldMk cId="1525685473" sldId="333"/>
            <ac:picMk id="6146" creationId="{0A5D5FEA-CAF5-4B91-B38D-B2F239121F60}"/>
          </ac:picMkLst>
        </pc:picChg>
      </pc:sldChg>
      <pc:sldChg chg="addSp modSp add mod ord">
        <pc:chgData name="Raghunandan venkatesh" userId="0f29faf8312d62f3" providerId="LiveId" clId="{A2435299-D468-4513-9EC8-3D6A6A4E2250}" dt="2020-07-11T17:40:02.778" v="7647" actId="20577"/>
        <pc:sldMkLst>
          <pc:docMk/>
          <pc:sldMk cId="3893193552" sldId="334"/>
        </pc:sldMkLst>
        <pc:spChg chg="mod">
          <ac:chgData name="Raghunandan venkatesh" userId="0f29faf8312d62f3" providerId="LiveId" clId="{A2435299-D468-4513-9EC8-3D6A6A4E2250}" dt="2020-07-11T17:40:02.778" v="7647" actId="20577"/>
          <ac:spMkLst>
            <pc:docMk/>
            <pc:sldMk cId="3893193552" sldId="334"/>
            <ac:spMk id="2" creationId="{336214F9-53E8-4D12-BA8D-6B66BCBDA24E}"/>
          </ac:spMkLst>
        </pc:spChg>
        <pc:spChg chg="add mod">
          <ac:chgData name="Raghunandan venkatesh" userId="0f29faf8312d62f3" providerId="LiveId" clId="{A2435299-D468-4513-9EC8-3D6A6A4E2250}" dt="2020-07-11T17:39:47.735" v="7634"/>
          <ac:spMkLst>
            <pc:docMk/>
            <pc:sldMk cId="3893193552" sldId="334"/>
            <ac:spMk id="4" creationId="{FE157F59-BDD4-449C-96AB-C193EFAC190E}"/>
          </ac:spMkLst>
        </pc:spChg>
        <pc:graphicFrameChg chg="modGraphic">
          <ac:chgData name="Raghunandan venkatesh" userId="0f29faf8312d62f3" providerId="LiveId" clId="{A2435299-D468-4513-9EC8-3D6A6A4E2250}" dt="2020-07-11T17:36:18.467" v="7569" actId="20577"/>
          <ac:graphicFrameMkLst>
            <pc:docMk/>
            <pc:sldMk cId="3893193552" sldId="334"/>
            <ac:graphicFrameMk id="3" creationId="{440B8DC2-C88E-4582-BD9D-B8A78437EB03}"/>
          </ac:graphicFrameMkLst>
        </pc:graphicFrameChg>
      </pc:sldChg>
      <pc:sldChg chg="addSp modSp add mod">
        <pc:chgData name="Raghunandan venkatesh" userId="0f29faf8312d62f3" providerId="LiveId" clId="{A2435299-D468-4513-9EC8-3D6A6A4E2250}" dt="2020-07-11T17:40:11.865" v="7659" actId="20577"/>
        <pc:sldMkLst>
          <pc:docMk/>
          <pc:sldMk cId="2330054891" sldId="335"/>
        </pc:sldMkLst>
        <pc:spChg chg="mod">
          <ac:chgData name="Raghunandan venkatesh" userId="0f29faf8312d62f3" providerId="LiveId" clId="{A2435299-D468-4513-9EC8-3D6A6A4E2250}" dt="2020-07-11T17:40:11.865" v="7659" actId="20577"/>
          <ac:spMkLst>
            <pc:docMk/>
            <pc:sldMk cId="2330054891" sldId="335"/>
            <ac:spMk id="2" creationId="{336214F9-53E8-4D12-BA8D-6B66BCBDA24E}"/>
          </ac:spMkLst>
        </pc:spChg>
        <pc:spChg chg="add mod">
          <ac:chgData name="Raghunandan venkatesh" userId="0f29faf8312d62f3" providerId="LiveId" clId="{A2435299-D468-4513-9EC8-3D6A6A4E2250}" dt="2020-07-11T17:37:57.157" v="7624" actId="20577"/>
          <ac:spMkLst>
            <pc:docMk/>
            <pc:sldMk cId="2330054891" sldId="335"/>
            <ac:spMk id="4" creationId="{B291966B-6EBB-4580-8751-E7ED5425A035}"/>
          </ac:spMkLst>
        </pc:spChg>
        <pc:spChg chg="add mod">
          <ac:chgData name="Raghunandan venkatesh" userId="0f29faf8312d62f3" providerId="LiveId" clId="{A2435299-D468-4513-9EC8-3D6A6A4E2250}" dt="2020-07-11T17:39:51.025" v="7636"/>
          <ac:spMkLst>
            <pc:docMk/>
            <pc:sldMk cId="2330054891" sldId="335"/>
            <ac:spMk id="5" creationId="{46AC7276-BC1B-4DEA-A8C9-EAC789CBF74E}"/>
          </ac:spMkLst>
        </pc:spChg>
        <pc:graphicFrameChg chg="modGraphic">
          <ac:chgData name="Raghunandan venkatesh" userId="0f29faf8312d62f3" providerId="LiveId" clId="{A2435299-D468-4513-9EC8-3D6A6A4E2250}" dt="2020-07-11T17:36:44.260" v="7605" actId="20577"/>
          <ac:graphicFrameMkLst>
            <pc:docMk/>
            <pc:sldMk cId="2330054891" sldId="335"/>
            <ac:graphicFrameMk id="3" creationId="{440B8DC2-C88E-4582-BD9D-B8A78437EB03}"/>
          </ac:graphicFrameMkLst>
        </pc:graphicFrameChg>
      </pc:sldChg>
      <pc:sldChg chg="addSp delSp modSp add mod">
        <pc:chgData name="Raghunandan venkatesh" userId="0f29faf8312d62f3" providerId="LiveId" clId="{A2435299-D468-4513-9EC8-3D6A6A4E2250}" dt="2020-07-11T17:40:16.026" v="7664" actId="20577"/>
        <pc:sldMkLst>
          <pc:docMk/>
          <pc:sldMk cId="2402071560" sldId="336"/>
        </pc:sldMkLst>
        <pc:spChg chg="mod">
          <ac:chgData name="Raghunandan venkatesh" userId="0f29faf8312d62f3" providerId="LiveId" clId="{A2435299-D468-4513-9EC8-3D6A6A4E2250}" dt="2020-07-11T17:40:16.026" v="7664" actId="20577"/>
          <ac:spMkLst>
            <pc:docMk/>
            <pc:sldMk cId="2402071560" sldId="336"/>
            <ac:spMk id="2" creationId="{336214F9-53E8-4D12-BA8D-6B66BCBDA24E}"/>
          </ac:spMkLst>
        </pc:spChg>
        <pc:spChg chg="del">
          <ac:chgData name="Raghunandan venkatesh" userId="0f29faf8312d62f3" providerId="LiveId" clId="{A2435299-D468-4513-9EC8-3D6A6A4E2250}" dt="2020-07-11T17:39:24.349" v="7627" actId="478"/>
          <ac:spMkLst>
            <pc:docMk/>
            <pc:sldMk cId="2402071560" sldId="336"/>
            <ac:spMk id="4" creationId="{B291966B-6EBB-4580-8751-E7ED5425A035}"/>
          </ac:spMkLst>
        </pc:spChg>
        <pc:spChg chg="add mod">
          <ac:chgData name="Raghunandan venkatesh" userId="0f29faf8312d62f3" providerId="LiveId" clId="{A2435299-D468-4513-9EC8-3D6A6A4E2250}" dt="2020-07-11T17:39:52.781" v="7637"/>
          <ac:spMkLst>
            <pc:docMk/>
            <pc:sldMk cId="2402071560" sldId="336"/>
            <ac:spMk id="7" creationId="{7C40E372-3B1E-41FF-8A5A-CFA7BEC837B6}"/>
          </ac:spMkLst>
        </pc:spChg>
        <pc:graphicFrameChg chg="del">
          <ac:chgData name="Raghunandan venkatesh" userId="0f29faf8312d62f3" providerId="LiveId" clId="{A2435299-D468-4513-9EC8-3D6A6A4E2250}" dt="2020-07-11T17:39:22.964" v="7626" actId="478"/>
          <ac:graphicFrameMkLst>
            <pc:docMk/>
            <pc:sldMk cId="2402071560" sldId="336"/>
            <ac:graphicFrameMk id="3" creationId="{440B8DC2-C88E-4582-BD9D-B8A78437EB03}"/>
          </ac:graphicFrameMkLst>
        </pc:graphicFrameChg>
        <pc:picChg chg="add mod">
          <ac:chgData name="Raghunandan venkatesh" userId="0f29faf8312d62f3" providerId="LiveId" clId="{A2435299-D468-4513-9EC8-3D6A6A4E2250}" dt="2020-07-11T17:39:28.022" v="7629" actId="1076"/>
          <ac:picMkLst>
            <pc:docMk/>
            <pc:sldMk cId="2402071560" sldId="336"/>
            <ac:picMk id="6" creationId="{DF2B2B92-273E-473B-84FE-80E47E4A457A}"/>
          </ac:picMkLst>
        </pc:picChg>
      </pc:sldChg>
      <pc:sldChg chg="addSp delSp modSp add mod">
        <pc:chgData name="Raghunandan venkatesh" userId="0f29faf8312d62f3" providerId="LiveId" clId="{A2435299-D468-4513-9EC8-3D6A6A4E2250}" dt="2020-07-11T18:15:17.495" v="7724" actId="20577"/>
        <pc:sldMkLst>
          <pc:docMk/>
          <pc:sldMk cId="1129443706" sldId="337"/>
        </pc:sldMkLst>
        <pc:spChg chg="mod">
          <ac:chgData name="Raghunandan venkatesh" userId="0f29faf8312d62f3" providerId="LiveId" clId="{A2435299-D468-4513-9EC8-3D6A6A4E2250}" dt="2020-07-11T18:13:32.304" v="7704" actId="20577"/>
          <ac:spMkLst>
            <pc:docMk/>
            <pc:sldMk cId="1129443706" sldId="337"/>
            <ac:spMk id="2" creationId="{336214F9-53E8-4D12-BA8D-6B66BCBDA24E}"/>
          </ac:spMkLst>
        </pc:spChg>
        <pc:spChg chg="mod">
          <ac:chgData name="Raghunandan venkatesh" userId="0f29faf8312d62f3" providerId="LiveId" clId="{A2435299-D468-4513-9EC8-3D6A6A4E2250}" dt="2020-07-11T18:15:17.495" v="7724" actId="20577"/>
          <ac:spMkLst>
            <pc:docMk/>
            <pc:sldMk cId="1129443706" sldId="337"/>
            <ac:spMk id="7" creationId="{7C40E372-3B1E-41FF-8A5A-CFA7BEC837B6}"/>
          </ac:spMkLst>
        </pc:spChg>
        <pc:spChg chg="add mod">
          <ac:chgData name="Raghunandan venkatesh" userId="0f29faf8312d62f3" providerId="LiveId" clId="{A2435299-D468-4513-9EC8-3D6A6A4E2250}" dt="2020-07-11T18:15:10.430" v="7706"/>
          <ac:spMkLst>
            <pc:docMk/>
            <pc:sldMk cId="1129443706" sldId="337"/>
            <ac:spMk id="8" creationId="{3232B610-3074-4E0D-94C6-EC54BB118269}"/>
          </ac:spMkLst>
        </pc:spChg>
        <pc:picChg chg="del">
          <ac:chgData name="Raghunandan venkatesh" userId="0f29faf8312d62f3" providerId="LiveId" clId="{A2435299-D468-4513-9EC8-3D6A6A4E2250}" dt="2020-07-11T18:11:44.676" v="7666" actId="478"/>
          <ac:picMkLst>
            <pc:docMk/>
            <pc:sldMk cId="1129443706" sldId="337"/>
            <ac:picMk id="6" creationId="{DF2B2B92-273E-473B-84FE-80E47E4A457A}"/>
          </ac:picMkLst>
        </pc:picChg>
        <pc:picChg chg="add del mod">
          <ac:chgData name="Raghunandan venkatesh" userId="0f29faf8312d62f3" providerId="LiveId" clId="{A2435299-D468-4513-9EC8-3D6A6A4E2250}" dt="2020-07-11T18:12:27.204" v="7669" actId="478"/>
          <ac:picMkLst>
            <pc:docMk/>
            <pc:sldMk cId="1129443706" sldId="337"/>
            <ac:picMk id="7170" creationId="{D8987F99-8D37-422E-BB80-62B0E05CBC43}"/>
          </ac:picMkLst>
        </pc:picChg>
        <pc:picChg chg="add mod">
          <ac:chgData name="Raghunandan venkatesh" userId="0f29faf8312d62f3" providerId="LiveId" clId="{A2435299-D468-4513-9EC8-3D6A6A4E2250}" dt="2020-07-11T18:15:07.501" v="7705" actId="1076"/>
          <ac:picMkLst>
            <pc:docMk/>
            <pc:sldMk cId="1129443706" sldId="337"/>
            <ac:picMk id="7172" creationId="{0988BEDE-0060-4110-BCB5-74E0AC41CE2C}"/>
          </ac:picMkLst>
        </pc:picChg>
      </pc:sldChg>
      <pc:sldChg chg="addSp delSp modSp add mod">
        <pc:chgData name="Raghunandan venkatesh" userId="0f29faf8312d62f3" providerId="LiveId" clId="{A2435299-D468-4513-9EC8-3D6A6A4E2250}" dt="2020-07-11T18:21:24.407" v="7799" actId="478"/>
        <pc:sldMkLst>
          <pc:docMk/>
          <pc:sldMk cId="4234625139" sldId="338"/>
        </pc:sldMkLst>
        <pc:spChg chg="mod">
          <ac:chgData name="Raghunandan venkatesh" userId="0f29faf8312d62f3" providerId="LiveId" clId="{A2435299-D468-4513-9EC8-3D6A6A4E2250}" dt="2020-07-11T18:19:49.238" v="7743" actId="20577"/>
          <ac:spMkLst>
            <pc:docMk/>
            <pc:sldMk cId="4234625139" sldId="338"/>
            <ac:spMk id="2" creationId="{336214F9-53E8-4D12-BA8D-6B66BCBDA24E}"/>
          </ac:spMkLst>
        </pc:spChg>
        <pc:spChg chg="add mod">
          <ac:chgData name="Raghunandan venkatesh" userId="0f29faf8312d62f3" providerId="LiveId" clId="{A2435299-D468-4513-9EC8-3D6A6A4E2250}" dt="2020-07-11T18:20:18.925" v="7769" actId="20577"/>
          <ac:spMkLst>
            <pc:docMk/>
            <pc:sldMk cId="4234625139" sldId="338"/>
            <ac:spMk id="5" creationId="{FCE49B38-DCDC-4005-A09D-9CEE159B6B1C}"/>
          </ac:spMkLst>
        </pc:spChg>
        <pc:spChg chg="add mod">
          <ac:chgData name="Raghunandan venkatesh" userId="0f29faf8312d62f3" providerId="LiveId" clId="{A2435299-D468-4513-9EC8-3D6A6A4E2250}" dt="2020-07-11T18:20:35.870" v="7775" actId="1076"/>
          <ac:spMkLst>
            <pc:docMk/>
            <pc:sldMk cId="4234625139" sldId="338"/>
            <ac:spMk id="6" creationId="{1DECD35B-81BA-413D-92A9-3C121B65CE4D}"/>
          </ac:spMkLst>
        </pc:spChg>
        <pc:spChg chg="del mod">
          <ac:chgData name="Raghunandan venkatesh" userId="0f29faf8312d62f3" providerId="LiveId" clId="{A2435299-D468-4513-9EC8-3D6A6A4E2250}" dt="2020-07-11T18:21:24.407" v="7799" actId="478"/>
          <ac:spMkLst>
            <pc:docMk/>
            <pc:sldMk cId="4234625139" sldId="338"/>
            <ac:spMk id="7" creationId="{7C40E372-3B1E-41FF-8A5A-CFA7BEC837B6}"/>
          </ac:spMkLst>
        </pc:spChg>
        <pc:spChg chg="add mod">
          <ac:chgData name="Raghunandan venkatesh" userId="0f29faf8312d62f3" providerId="LiveId" clId="{A2435299-D468-4513-9EC8-3D6A6A4E2250}" dt="2020-07-11T18:20:25.909" v="7772" actId="20577"/>
          <ac:spMkLst>
            <pc:docMk/>
            <pc:sldMk cId="4234625139" sldId="338"/>
            <ac:spMk id="10" creationId="{AFB5E14C-8044-4C26-8F8D-0D3D131D2C44}"/>
          </ac:spMkLst>
        </pc:spChg>
        <pc:graphicFrameChg chg="add mod modGraphic">
          <ac:chgData name="Raghunandan venkatesh" userId="0f29faf8312d62f3" providerId="LiveId" clId="{A2435299-D468-4513-9EC8-3D6A6A4E2250}" dt="2020-07-11T18:20:03.446" v="7746" actId="14100"/>
          <ac:graphicFrameMkLst>
            <pc:docMk/>
            <pc:sldMk cId="4234625139" sldId="338"/>
            <ac:graphicFrameMk id="3" creationId="{DDC096B8-AC33-4DCF-9187-B5FCB5C98490}"/>
          </ac:graphicFrameMkLst>
        </pc:graphicFrameChg>
        <pc:graphicFrameChg chg="add mod">
          <ac:chgData name="Raghunandan venkatesh" userId="0f29faf8312d62f3" providerId="LiveId" clId="{A2435299-D468-4513-9EC8-3D6A6A4E2250}" dt="2020-07-11T18:20:08.622" v="7748" actId="1076"/>
          <ac:graphicFrameMkLst>
            <pc:docMk/>
            <pc:sldMk cId="4234625139" sldId="338"/>
            <ac:graphicFrameMk id="9" creationId="{D522CD94-5AFF-4B7D-9A2A-5FD8FDFCCB38}"/>
          </ac:graphicFrameMkLst>
        </pc:graphicFrameChg>
        <pc:picChg chg="del">
          <ac:chgData name="Raghunandan venkatesh" userId="0f29faf8312d62f3" providerId="LiveId" clId="{A2435299-D468-4513-9EC8-3D6A6A4E2250}" dt="2020-07-11T18:19:42.243" v="7726" actId="478"/>
          <ac:picMkLst>
            <pc:docMk/>
            <pc:sldMk cId="4234625139" sldId="338"/>
            <ac:picMk id="7172" creationId="{0988BEDE-0060-4110-BCB5-74E0AC41CE2C}"/>
          </ac:picMkLst>
        </pc:picChg>
      </pc:sldChg>
      <pc:sldChg chg="addSp delSp modSp add mod">
        <pc:chgData name="Raghunandan venkatesh" userId="0f29faf8312d62f3" providerId="LiveId" clId="{A2435299-D468-4513-9EC8-3D6A6A4E2250}" dt="2020-07-11T18:29:04.941" v="7956" actId="1037"/>
        <pc:sldMkLst>
          <pc:docMk/>
          <pc:sldMk cId="2086169773" sldId="339"/>
        </pc:sldMkLst>
        <pc:spChg chg="mod">
          <ac:chgData name="Raghunandan venkatesh" userId="0f29faf8312d62f3" providerId="LiveId" clId="{A2435299-D468-4513-9EC8-3D6A6A4E2250}" dt="2020-07-11T18:20:44.404" v="7795" actId="20577"/>
          <ac:spMkLst>
            <pc:docMk/>
            <pc:sldMk cId="2086169773" sldId="339"/>
            <ac:spMk id="2" creationId="{336214F9-53E8-4D12-BA8D-6B66BCBDA24E}"/>
          </ac:spMkLst>
        </pc:spChg>
        <pc:spChg chg="del">
          <ac:chgData name="Raghunandan venkatesh" userId="0f29faf8312d62f3" providerId="LiveId" clId="{A2435299-D468-4513-9EC8-3D6A6A4E2250}" dt="2020-07-11T18:21:15.118" v="7797" actId="478"/>
          <ac:spMkLst>
            <pc:docMk/>
            <pc:sldMk cId="2086169773" sldId="339"/>
            <ac:spMk id="5" creationId="{FCE49B38-DCDC-4005-A09D-9CEE159B6B1C}"/>
          </ac:spMkLst>
        </pc:spChg>
        <pc:spChg chg="del">
          <ac:chgData name="Raghunandan venkatesh" userId="0f29faf8312d62f3" providerId="LiveId" clId="{A2435299-D468-4513-9EC8-3D6A6A4E2250}" dt="2020-07-11T18:21:28.519" v="7800" actId="478"/>
          <ac:spMkLst>
            <pc:docMk/>
            <pc:sldMk cId="2086169773" sldId="339"/>
            <ac:spMk id="6" creationId="{1DECD35B-81BA-413D-92A9-3C121B65CE4D}"/>
          </ac:spMkLst>
        </pc:spChg>
        <pc:spChg chg="del">
          <ac:chgData name="Raghunandan venkatesh" userId="0f29faf8312d62f3" providerId="LiveId" clId="{A2435299-D468-4513-9EC8-3D6A6A4E2250}" dt="2020-07-11T18:22:48.617" v="7805" actId="478"/>
          <ac:spMkLst>
            <pc:docMk/>
            <pc:sldMk cId="2086169773" sldId="339"/>
            <ac:spMk id="7" creationId="{7C40E372-3B1E-41FF-8A5A-CFA7BEC837B6}"/>
          </ac:spMkLst>
        </pc:spChg>
        <pc:spChg chg="del">
          <ac:chgData name="Raghunandan venkatesh" userId="0f29faf8312d62f3" providerId="LiveId" clId="{A2435299-D468-4513-9EC8-3D6A6A4E2250}" dt="2020-07-11T18:21:28.519" v="7800" actId="478"/>
          <ac:spMkLst>
            <pc:docMk/>
            <pc:sldMk cId="2086169773" sldId="339"/>
            <ac:spMk id="10" creationId="{AFB5E14C-8044-4C26-8F8D-0D3D131D2C44}"/>
          </ac:spMkLst>
        </pc:spChg>
        <pc:spChg chg="add mod">
          <ac:chgData name="Raghunandan venkatesh" userId="0f29faf8312d62f3" providerId="LiveId" clId="{A2435299-D468-4513-9EC8-3D6A6A4E2250}" dt="2020-07-11T18:25:32.345" v="7850" actId="20577"/>
          <ac:spMkLst>
            <pc:docMk/>
            <pc:sldMk cId="2086169773" sldId="339"/>
            <ac:spMk id="16" creationId="{96FB1235-C6F3-41ED-98AF-730AF9ABA5D4}"/>
          </ac:spMkLst>
        </pc:spChg>
        <pc:spChg chg="add mod">
          <ac:chgData name="Raghunandan venkatesh" userId="0f29faf8312d62f3" providerId="LiveId" clId="{A2435299-D468-4513-9EC8-3D6A6A4E2250}" dt="2020-07-11T18:25:44.228" v="7873" actId="20577"/>
          <ac:spMkLst>
            <pc:docMk/>
            <pc:sldMk cId="2086169773" sldId="339"/>
            <ac:spMk id="17" creationId="{B686A0F3-F28E-4CA3-B4F1-69613CDDF954}"/>
          </ac:spMkLst>
        </pc:spChg>
        <pc:spChg chg="add mod">
          <ac:chgData name="Raghunandan venkatesh" userId="0f29faf8312d62f3" providerId="LiveId" clId="{A2435299-D468-4513-9EC8-3D6A6A4E2250}" dt="2020-07-11T18:29:04.941" v="7956" actId="1037"/>
          <ac:spMkLst>
            <pc:docMk/>
            <pc:sldMk cId="2086169773" sldId="339"/>
            <ac:spMk id="18" creationId="{447799F4-5977-43B5-BC43-F47D3AD083FD}"/>
          </ac:spMkLst>
        </pc:spChg>
        <pc:graphicFrameChg chg="del modGraphic">
          <ac:chgData name="Raghunandan venkatesh" userId="0f29faf8312d62f3" providerId="LiveId" clId="{A2435299-D468-4513-9EC8-3D6A6A4E2250}" dt="2020-07-11T18:21:28.519" v="7800" actId="478"/>
          <ac:graphicFrameMkLst>
            <pc:docMk/>
            <pc:sldMk cId="2086169773" sldId="339"/>
            <ac:graphicFrameMk id="3" creationId="{DDC096B8-AC33-4DCF-9187-B5FCB5C98490}"/>
          </ac:graphicFrameMkLst>
        </pc:graphicFrameChg>
        <pc:graphicFrameChg chg="del">
          <ac:chgData name="Raghunandan venkatesh" userId="0f29faf8312d62f3" providerId="LiveId" clId="{A2435299-D468-4513-9EC8-3D6A6A4E2250}" dt="2020-07-11T18:21:28.519" v="7800" actId="478"/>
          <ac:graphicFrameMkLst>
            <pc:docMk/>
            <pc:sldMk cId="2086169773" sldId="339"/>
            <ac:graphicFrameMk id="9" creationId="{D522CD94-5AFF-4B7D-9A2A-5FD8FDFCCB38}"/>
          </ac:graphicFrameMkLst>
        </pc:graphicFrameChg>
        <pc:graphicFrameChg chg="add mod modGraphic">
          <ac:chgData name="Raghunandan venkatesh" userId="0f29faf8312d62f3" providerId="LiveId" clId="{A2435299-D468-4513-9EC8-3D6A6A4E2250}" dt="2020-07-11T18:25:01.239" v="7836" actId="2710"/>
          <ac:graphicFrameMkLst>
            <pc:docMk/>
            <pc:sldMk cId="2086169773" sldId="339"/>
            <ac:graphicFrameMk id="14" creationId="{64E4C8A4-45BB-4BDC-A8FB-D39D767BF5A7}"/>
          </ac:graphicFrameMkLst>
        </pc:graphicFrameChg>
        <pc:picChg chg="add del">
          <ac:chgData name="Raghunandan venkatesh" userId="0f29faf8312d62f3" providerId="LiveId" clId="{A2435299-D468-4513-9EC8-3D6A6A4E2250}" dt="2020-07-11T18:22:27.360" v="7802" actId="478"/>
          <ac:picMkLst>
            <pc:docMk/>
            <pc:sldMk cId="2086169773" sldId="339"/>
            <ac:picMk id="11" creationId="{71A38BAC-169E-413C-A8A3-96DA0F2A4F8F}"/>
          </ac:picMkLst>
        </pc:picChg>
        <pc:picChg chg="add del mod">
          <ac:chgData name="Raghunandan venkatesh" userId="0f29faf8312d62f3" providerId="LiveId" clId="{A2435299-D468-4513-9EC8-3D6A6A4E2250}" dt="2020-07-11T18:22:59.477" v="7806" actId="478"/>
          <ac:picMkLst>
            <pc:docMk/>
            <pc:sldMk cId="2086169773" sldId="339"/>
            <ac:picMk id="12" creationId="{8C8C2036-E7A1-463C-A0BD-D80FE50A7BA9}"/>
          </ac:picMkLst>
        </pc:picChg>
        <pc:picChg chg="add mod">
          <ac:chgData name="Raghunandan venkatesh" userId="0f29faf8312d62f3" providerId="LiveId" clId="{A2435299-D468-4513-9EC8-3D6A6A4E2250}" dt="2020-07-11T18:23:33.813" v="7815" actId="1076"/>
          <ac:picMkLst>
            <pc:docMk/>
            <pc:sldMk cId="2086169773" sldId="339"/>
            <ac:picMk id="13" creationId="{7E2DA33A-01E9-4811-9F23-41B34093B05E}"/>
          </ac:picMkLst>
        </pc:picChg>
      </pc:sldChg>
      <pc:sldChg chg="addSp delSp modSp add mod">
        <pc:chgData name="Raghunandan venkatesh" userId="0f29faf8312d62f3" providerId="LiveId" clId="{A2435299-D468-4513-9EC8-3D6A6A4E2250}" dt="2020-07-11T18:29:10.018" v="7957"/>
        <pc:sldMkLst>
          <pc:docMk/>
          <pc:sldMk cId="1151535954" sldId="340"/>
        </pc:sldMkLst>
        <pc:spChg chg="add mod">
          <ac:chgData name="Raghunandan venkatesh" userId="0f29faf8312d62f3" providerId="LiveId" clId="{A2435299-D468-4513-9EC8-3D6A6A4E2250}" dt="2020-07-11T18:27:27.023" v="7924" actId="20577"/>
          <ac:spMkLst>
            <pc:docMk/>
            <pc:sldMk cId="1151535954" sldId="340"/>
            <ac:spMk id="3" creationId="{ADF7DE6C-6078-425F-8109-0089EAA9B022}"/>
          </ac:spMkLst>
        </pc:spChg>
        <pc:spChg chg="add mod">
          <ac:chgData name="Raghunandan venkatesh" userId="0f29faf8312d62f3" providerId="LiveId" clId="{A2435299-D468-4513-9EC8-3D6A6A4E2250}" dt="2020-07-11T18:29:10.018" v="7957"/>
          <ac:spMkLst>
            <pc:docMk/>
            <pc:sldMk cId="1151535954" sldId="340"/>
            <ac:spMk id="9" creationId="{BB471937-8FED-42FC-B1D3-92F21E089EC7}"/>
          </ac:spMkLst>
        </pc:spChg>
        <pc:spChg chg="del">
          <ac:chgData name="Raghunandan venkatesh" userId="0f29faf8312d62f3" providerId="LiveId" clId="{A2435299-D468-4513-9EC8-3D6A6A4E2250}" dt="2020-07-11T18:27:06.907" v="7875" actId="478"/>
          <ac:spMkLst>
            <pc:docMk/>
            <pc:sldMk cId="1151535954" sldId="340"/>
            <ac:spMk id="17" creationId="{B686A0F3-F28E-4CA3-B4F1-69613CDDF954}"/>
          </ac:spMkLst>
        </pc:spChg>
        <pc:graphicFrameChg chg="modGraphic">
          <ac:chgData name="Raghunandan venkatesh" userId="0f29faf8312d62f3" providerId="LiveId" clId="{A2435299-D468-4513-9EC8-3D6A6A4E2250}" dt="2020-07-11T18:27:43.342" v="7935" actId="20577"/>
          <ac:graphicFrameMkLst>
            <pc:docMk/>
            <pc:sldMk cId="1151535954" sldId="340"/>
            <ac:graphicFrameMk id="14" creationId="{64E4C8A4-45BB-4BDC-A8FB-D39D767BF5A7}"/>
          </ac:graphicFrameMkLst>
        </pc:graphicFrameChg>
      </pc:sldChg>
      <pc:sldChg chg="addSp delSp modSp add mod">
        <pc:chgData name="Raghunandan venkatesh" userId="0f29faf8312d62f3" providerId="LiveId" clId="{A2435299-D468-4513-9EC8-3D6A6A4E2250}" dt="2020-07-11T18:46:25.584" v="8070" actId="255"/>
        <pc:sldMkLst>
          <pc:docMk/>
          <pc:sldMk cId="2737990581" sldId="341"/>
        </pc:sldMkLst>
        <pc:spChg chg="del">
          <ac:chgData name="Raghunandan venkatesh" userId="0f29faf8312d62f3" providerId="LiveId" clId="{A2435299-D468-4513-9EC8-3D6A6A4E2250}" dt="2020-07-11T18:30:00.915" v="7959" actId="478"/>
          <ac:spMkLst>
            <pc:docMk/>
            <pc:sldMk cId="2737990581" sldId="341"/>
            <ac:spMk id="3" creationId="{ADF7DE6C-6078-425F-8109-0089EAA9B022}"/>
          </ac:spMkLst>
        </pc:spChg>
        <pc:spChg chg="del">
          <ac:chgData name="Raghunandan venkatesh" userId="0f29faf8312d62f3" providerId="LiveId" clId="{A2435299-D468-4513-9EC8-3D6A6A4E2250}" dt="2020-07-11T18:30:00.915" v="7959" actId="478"/>
          <ac:spMkLst>
            <pc:docMk/>
            <pc:sldMk cId="2737990581" sldId="341"/>
            <ac:spMk id="9" creationId="{BB471937-8FED-42FC-B1D3-92F21E089EC7}"/>
          </ac:spMkLst>
        </pc:spChg>
        <pc:spChg chg="add mod ord">
          <ac:chgData name="Raghunandan venkatesh" userId="0f29faf8312d62f3" providerId="LiveId" clId="{A2435299-D468-4513-9EC8-3D6A6A4E2250}" dt="2020-07-11T18:33:01.338" v="8008" actId="1035"/>
          <ac:spMkLst>
            <pc:docMk/>
            <pc:sldMk cId="2737990581" sldId="341"/>
            <ac:spMk id="10" creationId="{D4B72223-3985-45A7-9AF5-783419C1FE5C}"/>
          </ac:spMkLst>
        </pc:spChg>
        <pc:spChg chg="add mod">
          <ac:chgData name="Raghunandan venkatesh" userId="0f29faf8312d62f3" providerId="LiveId" clId="{A2435299-D468-4513-9EC8-3D6A6A4E2250}" dt="2020-07-11T18:46:25.584" v="8070" actId="255"/>
          <ac:spMkLst>
            <pc:docMk/>
            <pc:sldMk cId="2737990581" sldId="341"/>
            <ac:spMk id="15" creationId="{8EDD80D6-700B-457D-88AB-98BE78ACAE58}"/>
          </ac:spMkLst>
        </pc:spChg>
        <pc:spChg chg="del">
          <ac:chgData name="Raghunandan venkatesh" userId="0f29faf8312d62f3" providerId="LiveId" clId="{A2435299-D468-4513-9EC8-3D6A6A4E2250}" dt="2020-07-11T18:30:00.915" v="7959" actId="478"/>
          <ac:spMkLst>
            <pc:docMk/>
            <pc:sldMk cId="2737990581" sldId="341"/>
            <ac:spMk id="16" creationId="{96FB1235-C6F3-41ED-98AF-730AF9ABA5D4}"/>
          </ac:spMkLst>
        </pc:spChg>
        <pc:graphicFrameChg chg="del">
          <ac:chgData name="Raghunandan venkatesh" userId="0f29faf8312d62f3" providerId="LiveId" clId="{A2435299-D468-4513-9EC8-3D6A6A4E2250}" dt="2020-07-11T18:30:00.915" v="7959" actId="478"/>
          <ac:graphicFrameMkLst>
            <pc:docMk/>
            <pc:sldMk cId="2737990581" sldId="341"/>
            <ac:graphicFrameMk id="14" creationId="{64E4C8A4-45BB-4BDC-A8FB-D39D767BF5A7}"/>
          </ac:graphicFrameMkLst>
        </pc:graphicFrameChg>
        <pc:picChg chg="add del mod">
          <ac:chgData name="Raghunandan venkatesh" userId="0f29faf8312d62f3" providerId="LiveId" clId="{A2435299-D468-4513-9EC8-3D6A6A4E2250}" dt="2020-07-11T18:30:59.738" v="7964" actId="478"/>
          <ac:picMkLst>
            <pc:docMk/>
            <pc:sldMk cId="2737990581" sldId="341"/>
            <ac:picMk id="5" creationId="{572EB6CF-48E8-41BD-82B8-81644FE2EE0E}"/>
          </ac:picMkLst>
        </pc:picChg>
        <pc:picChg chg="add del mod">
          <ac:chgData name="Raghunandan venkatesh" userId="0f29faf8312d62f3" providerId="LiveId" clId="{A2435299-D468-4513-9EC8-3D6A6A4E2250}" dt="2020-07-11T18:32:49.637" v="7992" actId="478"/>
          <ac:picMkLst>
            <pc:docMk/>
            <pc:sldMk cId="2737990581" sldId="341"/>
            <ac:picMk id="7" creationId="{38F0BDA5-48A7-4798-8ACC-A2D34EB62539}"/>
          </ac:picMkLst>
        </pc:picChg>
        <pc:picChg chg="add">
          <ac:chgData name="Raghunandan venkatesh" userId="0f29faf8312d62f3" providerId="LiveId" clId="{A2435299-D468-4513-9EC8-3D6A6A4E2250}" dt="2020-07-11T18:32:50.681" v="7993" actId="22"/>
          <ac:picMkLst>
            <pc:docMk/>
            <pc:sldMk cId="2737990581" sldId="341"/>
            <ac:picMk id="12" creationId="{686CBD95-0598-45C5-99D9-4582E4BDCEF3}"/>
          </ac:picMkLst>
        </pc:picChg>
        <pc:picChg chg="del">
          <ac:chgData name="Raghunandan venkatesh" userId="0f29faf8312d62f3" providerId="LiveId" clId="{A2435299-D468-4513-9EC8-3D6A6A4E2250}" dt="2020-07-11T18:30:00.915" v="7959" actId="478"/>
          <ac:picMkLst>
            <pc:docMk/>
            <pc:sldMk cId="2737990581" sldId="341"/>
            <ac:picMk id="13" creationId="{7E2DA33A-01E9-4811-9F23-41B34093B05E}"/>
          </ac:picMkLst>
        </pc:picChg>
        <pc:picChg chg="add del mod">
          <ac:chgData name="Raghunandan venkatesh" userId="0f29faf8312d62f3" providerId="LiveId" clId="{A2435299-D468-4513-9EC8-3D6A6A4E2250}" dt="2020-07-11T18:39:47.443" v="8010" actId="21"/>
          <ac:picMkLst>
            <pc:docMk/>
            <pc:sldMk cId="2737990581" sldId="341"/>
            <ac:picMk id="17" creationId="{AE0D1BEC-38AB-4F89-8E4C-FEC602939873}"/>
          </ac:picMkLst>
        </pc:picChg>
      </pc:sldChg>
      <pc:sldChg chg="addSp delSp modSp add mod">
        <pc:chgData name="Raghunandan venkatesh" userId="0f29faf8312d62f3" providerId="LiveId" clId="{A2435299-D468-4513-9EC8-3D6A6A4E2250}" dt="2020-07-11T18:49:42.454" v="8076" actId="478"/>
        <pc:sldMkLst>
          <pc:docMk/>
          <pc:sldMk cId="2046625308" sldId="342"/>
        </pc:sldMkLst>
        <pc:spChg chg="add mod">
          <ac:chgData name="Raghunandan venkatesh" userId="0f29faf8312d62f3" providerId="LiveId" clId="{A2435299-D468-4513-9EC8-3D6A6A4E2250}" dt="2020-07-11T18:41:46.907" v="8048" actId="255"/>
          <ac:spMkLst>
            <pc:docMk/>
            <pc:sldMk cId="2046625308" sldId="342"/>
            <ac:spMk id="5" creationId="{B07C062A-4371-4BD6-ACF8-89301CF9462A}"/>
          </ac:spMkLst>
        </pc:spChg>
        <pc:spChg chg="del mod ord">
          <ac:chgData name="Raghunandan venkatesh" userId="0f29faf8312d62f3" providerId="LiveId" clId="{A2435299-D468-4513-9EC8-3D6A6A4E2250}" dt="2020-07-11T18:48:07.538" v="8073" actId="478"/>
          <ac:spMkLst>
            <pc:docMk/>
            <pc:sldMk cId="2046625308" sldId="342"/>
            <ac:spMk id="10" creationId="{D4B72223-3985-45A7-9AF5-783419C1FE5C}"/>
          </ac:spMkLst>
        </pc:spChg>
        <pc:picChg chg="add del">
          <ac:chgData name="Raghunandan venkatesh" userId="0f29faf8312d62f3" providerId="LiveId" clId="{A2435299-D468-4513-9EC8-3D6A6A4E2250}" dt="2020-07-11T18:48:03.803" v="8071" actId="478"/>
          <ac:picMkLst>
            <pc:docMk/>
            <pc:sldMk cId="2046625308" sldId="342"/>
            <ac:picMk id="4" creationId="{C2E04DB1-2E13-49E7-A301-66EBF8EB273B}"/>
          </ac:picMkLst>
        </pc:picChg>
        <pc:picChg chg="add del">
          <ac:chgData name="Raghunandan venkatesh" userId="0f29faf8312d62f3" providerId="LiveId" clId="{A2435299-D468-4513-9EC8-3D6A6A4E2250}" dt="2020-07-11T18:49:42.454" v="8076" actId="478"/>
          <ac:picMkLst>
            <pc:docMk/>
            <pc:sldMk cId="2046625308" sldId="342"/>
            <ac:picMk id="7" creationId="{7C59BC69-D0EA-467E-B0C4-4A4BF7805D27}"/>
          </ac:picMkLst>
        </pc:picChg>
        <pc:picChg chg="del">
          <ac:chgData name="Raghunandan venkatesh" userId="0f29faf8312d62f3" providerId="LiveId" clId="{A2435299-D468-4513-9EC8-3D6A6A4E2250}" dt="2020-07-11T18:40:00.401" v="8012" actId="478"/>
          <ac:picMkLst>
            <pc:docMk/>
            <pc:sldMk cId="2046625308" sldId="342"/>
            <ac:picMk id="12" creationId="{686CBD95-0598-45C5-99D9-4582E4BDCEF3}"/>
          </ac:picMkLst>
        </pc:picChg>
      </pc:sldChg>
      <pc:sldChg chg="delSp modSp add del mod">
        <pc:chgData name="Raghunandan venkatesh" userId="0f29faf8312d62f3" providerId="LiveId" clId="{A2435299-D468-4513-9EC8-3D6A6A4E2250}" dt="2020-07-11T18:51:56.076" v="8110" actId="47"/>
        <pc:sldMkLst>
          <pc:docMk/>
          <pc:sldMk cId="2500444576" sldId="343"/>
        </pc:sldMkLst>
        <pc:spChg chg="mod">
          <ac:chgData name="Raghunandan venkatesh" userId="0f29faf8312d62f3" providerId="LiveId" clId="{A2435299-D468-4513-9EC8-3D6A6A4E2250}" dt="2020-07-11T18:49:55.870" v="8108" actId="20577"/>
          <ac:spMkLst>
            <pc:docMk/>
            <pc:sldMk cId="2500444576" sldId="343"/>
            <ac:spMk id="2" creationId="{336214F9-53E8-4D12-BA8D-6B66BCBDA24E}"/>
          </ac:spMkLst>
        </pc:spChg>
        <pc:picChg chg="del">
          <ac:chgData name="Raghunandan venkatesh" userId="0f29faf8312d62f3" providerId="LiveId" clId="{A2435299-D468-4513-9EC8-3D6A6A4E2250}" dt="2020-07-11T18:49:46.652" v="8078" actId="478"/>
          <ac:picMkLst>
            <pc:docMk/>
            <pc:sldMk cId="2500444576" sldId="343"/>
            <ac:picMk id="7" creationId="{7C59BC69-D0EA-467E-B0C4-4A4BF7805D27}"/>
          </ac:picMkLst>
        </pc:picChg>
      </pc:sldChg>
      <pc:sldChg chg="addSp modSp add mod">
        <pc:chgData name="Raghunandan venkatesh" userId="0f29faf8312d62f3" providerId="LiveId" clId="{A2435299-D468-4513-9EC8-3D6A6A4E2250}" dt="2020-07-11T18:56:35.835" v="8155" actId="255"/>
        <pc:sldMkLst>
          <pc:docMk/>
          <pc:sldMk cId="2300734724" sldId="344"/>
        </pc:sldMkLst>
        <pc:spChg chg="mod">
          <ac:chgData name="Raghunandan venkatesh" userId="0f29faf8312d62f3" providerId="LiveId" clId="{A2435299-D468-4513-9EC8-3D6A6A4E2250}" dt="2020-07-11T18:52:08.056" v="8136" actId="1076"/>
          <ac:spMkLst>
            <pc:docMk/>
            <pc:sldMk cId="2300734724" sldId="344"/>
            <ac:spMk id="2" creationId="{336214F9-53E8-4D12-BA8D-6B66BCBDA24E}"/>
          </ac:spMkLst>
        </pc:spChg>
        <pc:spChg chg="add mod">
          <ac:chgData name="Raghunandan venkatesh" userId="0f29faf8312d62f3" providerId="LiveId" clId="{A2435299-D468-4513-9EC8-3D6A6A4E2250}" dt="2020-07-11T18:56:35.835" v="8155" actId="255"/>
          <ac:spMkLst>
            <pc:docMk/>
            <pc:sldMk cId="2300734724" sldId="344"/>
            <ac:spMk id="3" creationId="{AEAD2348-E3BC-4BB6-8C11-7195F153634D}"/>
          </ac:spMkLst>
        </pc:spChg>
      </pc:sldChg>
      <pc:sldChg chg="addSp delSp modSp add mod">
        <pc:chgData name="Raghunandan venkatesh" userId="0f29faf8312d62f3" providerId="LiveId" clId="{A2435299-D468-4513-9EC8-3D6A6A4E2250}" dt="2020-07-12T04:20:54.586" v="8427" actId="20577"/>
        <pc:sldMkLst>
          <pc:docMk/>
          <pc:sldMk cId="1006947435" sldId="345"/>
        </pc:sldMkLst>
        <pc:spChg chg="mod">
          <ac:chgData name="Raghunandan venkatesh" userId="0f29faf8312d62f3" providerId="LiveId" clId="{A2435299-D468-4513-9EC8-3D6A6A4E2250}" dt="2020-07-12T04:18:33.420" v="8170" actId="20577"/>
          <ac:spMkLst>
            <pc:docMk/>
            <pc:sldMk cId="1006947435" sldId="345"/>
            <ac:spMk id="2" creationId="{336214F9-53E8-4D12-BA8D-6B66BCBDA24E}"/>
          </ac:spMkLst>
        </pc:spChg>
        <pc:spChg chg="del">
          <ac:chgData name="Raghunandan venkatesh" userId="0f29faf8312d62f3" providerId="LiveId" clId="{A2435299-D468-4513-9EC8-3D6A6A4E2250}" dt="2020-07-12T04:18:40.031" v="8175" actId="478"/>
          <ac:spMkLst>
            <pc:docMk/>
            <pc:sldMk cId="1006947435" sldId="345"/>
            <ac:spMk id="3" creationId="{AEAD2348-E3BC-4BB6-8C11-7195F153634D}"/>
          </ac:spMkLst>
        </pc:spChg>
        <pc:spChg chg="add del mod">
          <ac:chgData name="Raghunandan venkatesh" userId="0f29faf8312d62f3" providerId="LiveId" clId="{A2435299-D468-4513-9EC8-3D6A6A4E2250}" dt="2020-07-12T04:18:39.285" v="8174"/>
          <ac:spMkLst>
            <pc:docMk/>
            <pc:sldMk cId="1006947435" sldId="345"/>
            <ac:spMk id="4" creationId="{C38C948E-CB71-4980-9AF6-5A5B931A972C}"/>
          </ac:spMkLst>
        </pc:spChg>
        <pc:spChg chg="del">
          <ac:chgData name="Raghunandan venkatesh" userId="0f29faf8312d62f3" providerId="LiveId" clId="{A2435299-D468-4513-9EC8-3D6A6A4E2250}" dt="2020-07-12T04:18:39.281" v="8172" actId="478"/>
          <ac:spMkLst>
            <pc:docMk/>
            <pc:sldMk cId="1006947435" sldId="345"/>
            <ac:spMk id="5" creationId="{B07C062A-4371-4BD6-ACF8-89301CF9462A}"/>
          </ac:spMkLst>
        </pc:spChg>
        <pc:spChg chg="add mod">
          <ac:chgData name="Raghunandan venkatesh" userId="0f29faf8312d62f3" providerId="LiveId" clId="{A2435299-D468-4513-9EC8-3D6A6A4E2250}" dt="2020-07-12T04:20:04.123" v="8332" actId="14100"/>
          <ac:spMkLst>
            <pc:docMk/>
            <pc:sldMk cId="1006947435" sldId="345"/>
            <ac:spMk id="6" creationId="{2690CAB5-EF1A-4D8B-A573-F64E3BE03859}"/>
          </ac:spMkLst>
        </pc:spChg>
        <pc:spChg chg="add mod">
          <ac:chgData name="Raghunandan venkatesh" userId="0f29faf8312d62f3" providerId="LiveId" clId="{A2435299-D468-4513-9EC8-3D6A6A4E2250}" dt="2020-07-12T04:20:54.586" v="8427" actId="20577"/>
          <ac:spMkLst>
            <pc:docMk/>
            <pc:sldMk cId="1006947435" sldId="345"/>
            <ac:spMk id="9" creationId="{A6943387-2473-48DC-9AAB-FEA2B2DAAEB8}"/>
          </ac:spMkLst>
        </pc:spChg>
        <pc:picChg chg="del">
          <ac:chgData name="Raghunandan venkatesh" userId="0f29faf8312d62f3" providerId="LiveId" clId="{A2435299-D468-4513-9EC8-3D6A6A4E2250}" dt="2020-07-12T04:18:27.307" v="8157" actId="478"/>
          <ac:picMkLst>
            <pc:docMk/>
            <pc:sldMk cId="1006947435" sldId="345"/>
            <ac:picMk id="7" creationId="{7C59BC69-D0EA-467E-B0C4-4A4BF7805D27}"/>
          </ac:picMkLst>
        </pc:picChg>
      </pc:sldChg>
      <pc:sldChg chg="addSp modSp add mod">
        <pc:chgData name="Raghunandan venkatesh" userId="0f29faf8312d62f3" providerId="LiveId" clId="{A2435299-D468-4513-9EC8-3D6A6A4E2250}" dt="2020-07-12T04:24:16.403" v="8515" actId="20577"/>
        <pc:sldMkLst>
          <pc:docMk/>
          <pc:sldMk cId="377144332" sldId="346"/>
        </pc:sldMkLst>
        <pc:spChg chg="add mod">
          <ac:chgData name="Raghunandan venkatesh" userId="0f29faf8312d62f3" providerId="LiveId" clId="{A2435299-D468-4513-9EC8-3D6A6A4E2250}" dt="2020-07-12T04:24:16.403" v="8515" actId="20577"/>
          <ac:spMkLst>
            <pc:docMk/>
            <pc:sldMk cId="377144332" sldId="346"/>
            <ac:spMk id="3" creationId="{E53B90D9-CF73-4731-BB53-79F6B9783589}"/>
          </ac:spMkLst>
        </pc:spChg>
      </pc:sldChg>
      <pc:sldChg chg="modSp add mod">
        <pc:chgData name="Raghunandan venkatesh" userId="0f29faf8312d62f3" providerId="LiveId" clId="{A2435299-D468-4513-9EC8-3D6A6A4E2250}" dt="2020-07-12T04:26:08.670" v="8595" actId="20577"/>
        <pc:sldMkLst>
          <pc:docMk/>
          <pc:sldMk cId="3406725509" sldId="347"/>
        </pc:sldMkLst>
        <pc:spChg chg="mod">
          <ac:chgData name="Raghunandan venkatesh" userId="0f29faf8312d62f3" providerId="LiveId" clId="{A2435299-D468-4513-9EC8-3D6A6A4E2250}" dt="2020-07-12T04:26:08.670" v="8595" actId="20577"/>
          <ac:spMkLst>
            <pc:docMk/>
            <pc:sldMk cId="3406725509" sldId="347"/>
            <ac:spMk id="3" creationId="{E53B90D9-CF73-4731-BB53-79F6B9783589}"/>
          </ac:spMkLst>
        </pc:spChg>
      </pc:sldChg>
      <pc:sldChg chg="addSp modSp add mod">
        <pc:chgData name="Raghunandan venkatesh" userId="0f29faf8312d62f3" providerId="LiveId" clId="{A2435299-D468-4513-9EC8-3D6A6A4E2250}" dt="2020-07-12T04:32:56.448" v="8703" actId="1076"/>
        <pc:sldMkLst>
          <pc:docMk/>
          <pc:sldMk cId="625339007" sldId="348"/>
        </pc:sldMkLst>
        <pc:spChg chg="mod">
          <ac:chgData name="Raghunandan venkatesh" userId="0f29faf8312d62f3" providerId="LiveId" clId="{A2435299-D468-4513-9EC8-3D6A6A4E2250}" dt="2020-07-12T04:27:08.581" v="8684" actId="20577"/>
          <ac:spMkLst>
            <pc:docMk/>
            <pc:sldMk cId="625339007" sldId="348"/>
            <ac:spMk id="3" creationId="{E53B90D9-CF73-4731-BB53-79F6B9783589}"/>
          </ac:spMkLst>
        </pc:spChg>
        <pc:spChg chg="add mod">
          <ac:chgData name="Raghunandan venkatesh" userId="0f29faf8312d62f3" providerId="LiveId" clId="{A2435299-D468-4513-9EC8-3D6A6A4E2250}" dt="2020-07-12T04:32:56.448" v="8703" actId="1076"/>
          <ac:spMkLst>
            <pc:docMk/>
            <pc:sldMk cId="625339007" sldId="348"/>
            <ac:spMk id="9" creationId="{31D6A37D-A1C3-457F-9C3D-75049E320E2A}"/>
          </ac:spMkLst>
        </pc:spChg>
      </pc:sldChg>
      <pc:sldChg chg="add del">
        <pc:chgData name="Raghunandan venkatesh" userId="0f29faf8312d62f3" providerId="LiveId" clId="{A2435299-D468-4513-9EC8-3D6A6A4E2250}" dt="2020-07-12T04:25:25.359" v="8534"/>
        <pc:sldMkLst>
          <pc:docMk/>
          <pc:sldMk cId="3402856416" sldId="348"/>
        </pc:sldMkLst>
      </pc:sldChg>
      <pc:sldChg chg="addSp delSp modSp add mod">
        <pc:chgData name="Raghunandan venkatesh" userId="0f29faf8312d62f3" providerId="LiveId" clId="{A2435299-D468-4513-9EC8-3D6A6A4E2250}" dt="2020-07-12T04:41:28.890" v="8855" actId="113"/>
        <pc:sldMkLst>
          <pc:docMk/>
          <pc:sldMk cId="1373499620" sldId="349"/>
        </pc:sldMkLst>
        <pc:spChg chg="add del mod">
          <ac:chgData name="Raghunandan venkatesh" userId="0f29faf8312d62f3" providerId="LiveId" clId="{A2435299-D468-4513-9EC8-3D6A6A4E2250}" dt="2020-07-12T04:41:28.890" v="8855" actId="113"/>
          <ac:spMkLst>
            <pc:docMk/>
            <pc:sldMk cId="1373499620" sldId="349"/>
            <ac:spMk id="3" creationId="{E53B90D9-CF73-4731-BB53-79F6B9783589}"/>
          </ac:spMkLst>
        </pc:spChg>
        <pc:spChg chg="mod">
          <ac:chgData name="Raghunandan venkatesh" userId="0f29faf8312d62f3" providerId="LiveId" clId="{A2435299-D468-4513-9EC8-3D6A6A4E2250}" dt="2020-07-12T04:41:25.795" v="8854" actId="113"/>
          <ac:spMkLst>
            <pc:docMk/>
            <pc:sldMk cId="1373499620" sldId="349"/>
            <ac:spMk id="5" creationId="{B9ACF696-A0F6-47FA-B6AB-E7476EAC48E1}"/>
          </ac:spMkLst>
        </pc:spChg>
        <pc:spChg chg="mod">
          <ac:chgData name="Raghunandan venkatesh" userId="0f29faf8312d62f3" providerId="LiveId" clId="{A2435299-D468-4513-9EC8-3D6A6A4E2250}" dt="2020-07-12T04:41:25.795" v="8854" actId="113"/>
          <ac:spMkLst>
            <pc:docMk/>
            <pc:sldMk cId="1373499620" sldId="349"/>
            <ac:spMk id="8" creationId="{BB876A21-266A-4087-A5AB-F42F5B114D34}"/>
          </ac:spMkLst>
        </pc:spChg>
        <pc:spChg chg="mod">
          <ac:chgData name="Raghunandan venkatesh" userId="0f29faf8312d62f3" providerId="LiveId" clId="{A2435299-D468-4513-9EC8-3D6A6A4E2250}" dt="2020-07-12T04:41:25.795" v="8854" actId="113"/>
          <ac:spMkLst>
            <pc:docMk/>
            <pc:sldMk cId="1373499620" sldId="349"/>
            <ac:spMk id="10" creationId="{36C7C595-11CF-42A0-BDC0-752CF036E130}"/>
          </ac:spMkLst>
        </pc:spChg>
        <pc:spChg chg="mod">
          <ac:chgData name="Raghunandan venkatesh" userId="0f29faf8312d62f3" providerId="LiveId" clId="{A2435299-D468-4513-9EC8-3D6A6A4E2250}" dt="2020-07-12T04:41:25.795" v="8854" actId="113"/>
          <ac:spMkLst>
            <pc:docMk/>
            <pc:sldMk cId="1373499620" sldId="349"/>
            <ac:spMk id="11" creationId="{51C3CC16-2B59-44C6-8CCA-1387EFD6B36F}"/>
          </ac:spMkLst>
        </pc:spChg>
      </pc:sldChg>
      <pc:sldChg chg="modSp add mod">
        <pc:chgData name="Raghunandan venkatesh" userId="0f29faf8312d62f3" providerId="LiveId" clId="{A2435299-D468-4513-9EC8-3D6A6A4E2250}" dt="2020-07-12T05:09:18.426" v="9184" actId="20577"/>
        <pc:sldMkLst>
          <pc:docMk/>
          <pc:sldMk cId="321633670" sldId="350"/>
        </pc:sldMkLst>
        <pc:spChg chg="mod">
          <ac:chgData name="Raghunandan venkatesh" userId="0f29faf8312d62f3" providerId="LiveId" clId="{A2435299-D468-4513-9EC8-3D6A6A4E2250}" dt="2020-07-12T05:08:47.576" v="9124" actId="20577"/>
          <ac:spMkLst>
            <pc:docMk/>
            <pc:sldMk cId="321633670" sldId="350"/>
            <ac:spMk id="2" creationId="{EA42A73B-6B0D-4350-9ED3-FDB03E5C160C}"/>
          </ac:spMkLst>
        </pc:spChg>
        <pc:spChg chg="mod">
          <ac:chgData name="Raghunandan venkatesh" userId="0f29faf8312d62f3" providerId="LiveId" clId="{A2435299-D468-4513-9EC8-3D6A6A4E2250}" dt="2020-07-12T05:09:18.426" v="9184" actId="20577"/>
          <ac:spMkLst>
            <pc:docMk/>
            <pc:sldMk cId="321633670" sldId="350"/>
            <ac:spMk id="3" creationId="{FA63BD53-ED2D-4273-A5C5-32B5E29C9AB9}"/>
          </ac:spMkLst>
        </pc:spChg>
      </pc:sldChg>
      <pc:sldChg chg="add ord">
        <pc:chgData name="Raghunandan venkatesh" userId="0f29faf8312d62f3" providerId="LiveId" clId="{A2435299-D468-4513-9EC8-3D6A6A4E2250}" dt="2020-07-12T05:08:58.211" v="9129"/>
        <pc:sldMkLst>
          <pc:docMk/>
          <pc:sldMk cId="3791418710" sldId="351"/>
        </pc:sldMkLst>
      </pc:sldChg>
      <pc:sldChg chg="addSp modSp add mod">
        <pc:chgData name="Raghunandan venkatesh" userId="0f29faf8312d62f3" providerId="LiveId" clId="{A2435299-D468-4513-9EC8-3D6A6A4E2250}" dt="2020-07-12T05:44:00.639" v="9365" actId="255"/>
        <pc:sldMkLst>
          <pc:docMk/>
          <pc:sldMk cId="1241725198" sldId="352"/>
        </pc:sldMkLst>
        <pc:spChg chg="mod">
          <ac:chgData name="Raghunandan venkatesh" userId="0f29faf8312d62f3" providerId="LiveId" clId="{A2435299-D468-4513-9EC8-3D6A6A4E2250}" dt="2020-07-12T05:41:38.792" v="9201" actId="20577"/>
          <ac:spMkLst>
            <pc:docMk/>
            <pc:sldMk cId="1241725198" sldId="352"/>
            <ac:spMk id="2" creationId="{EA42A73B-6B0D-4350-9ED3-FDB03E5C160C}"/>
          </ac:spMkLst>
        </pc:spChg>
        <pc:spChg chg="mod">
          <ac:chgData name="Raghunandan venkatesh" userId="0f29faf8312d62f3" providerId="LiveId" clId="{A2435299-D468-4513-9EC8-3D6A6A4E2250}" dt="2020-07-12T05:43:35.664" v="9349" actId="14100"/>
          <ac:spMkLst>
            <pc:docMk/>
            <pc:sldMk cId="1241725198" sldId="352"/>
            <ac:spMk id="3" creationId="{FA63BD53-ED2D-4273-A5C5-32B5E29C9AB9}"/>
          </ac:spMkLst>
        </pc:spChg>
        <pc:spChg chg="add mod">
          <ac:chgData name="Raghunandan venkatesh" userId="0f29faf8312d62f3" providerId="LiveId" clId="{A2435299-D468-4513-9EC8-3D6A6A4E2250}" dt="2020-07-12T05:44:00.639" v="9365" actId="255"/>
          <ac:spMkLst>
            <pc:docMk/>
            <pc:sldMk cId="1241725198" sldId="352"/>
            <ac:spMk id="4" creationId="{305CBC04-7019-4539-8F60-6AB5BD657FC5}"/>
          </ac:spMkLst>
        </pc:spChg>
        <pc:spChg chg="mod">
          <ac:chgData name="Raghunandan venkatesh" userId="0f29faf8312d62f3" providerId="LiveId" clId="{A2435299-D468-4513-9EC8-3D6A6A4E2250}" dt="2020-07-12T05:42:53.482" v="9347"/>
          <ac:spMkLst>
            <pc:docMk/>
            <pc:sldMk cId="1241725198" sldId="352"/>
            <ac:spMk id="6" creationId="{41D5E5F4-2A76-4687-AF5C-964AF0B68B1F}"/>
          </ac:spMkLst>
        </pc:spChg>
        <pc:spChg chg="mod">
          <ac:chgData name="Raghunandan venkatesh" userId="0f29faf8312d62f3" providerId="LiveId" clId="{A2435299-D468-4513-9EC8-3D6A6A4E2250}" dt="2020-07-12T05:42:53.482" v="9347"/>
          <ac:spMkLst>
            <pc:docMk/>
            <pc:sldMk cId="1241725198" sldId="352"/>
            <ac:spMk id="8" creationId="{D93E4B8D-F9ED-4FBE-BB1E-F930C5D081F2}"/>
          </ac:spMkLst>
        </pc:spChg>
        <pc:spChg chg="mod">
          <ac:chgData name="Raghunandan venkatesh" userId="0f29faf8312d62f3" providerId="LiveId" clId="{A2435299-D468-4513-9EC8-3D6A6A4E2250}" dt="2020-07-12T05:42:53.482" v="9347"/>
          <ac:spMkLst>
            <pc:docMk/>
            <pc:sldMk cId="1241725198" sldId="352"/>
            <ac:spMk id="9" creationId="{9D5D6F93-86A1-4A7E-B293-D55512D2124F}"/>
          </ac:spMkLst>
        </pc:spChg>
        <pc:spChg chg="mod">
          <ac:chgData name="Raghunandan venkatesh" userId="0f29faf8312d62f3" providerId="LiveId" clId="{A2435299-D468-4513-9EC8-3D6A6A4E2250}" dt="2020-07-12T05:42:53.482" v="9347"/>
          <ac:spMkLst>
            <pc:docMk/>
            <pc:sldMk cId="1241725198" sldId="352"/>
            <ac:spMk id="10" creationId="{97F830F2-BB37-4B8A-9575-0C4065B37C8F}"/>
          </ac:spMkLst>
        </pc:spChg>
        <pc:spChg chg="mod">
          <ac:chgData name="Raghunandan venkatesh" userId="0f29faf8312d62f3" providerId="LiveId" clId="{A2435299-D468-4513-9EC8-3D6A6A4E2250}" dt="2020-07-12T05:42:53.482" v="9347"/>
          <ac:spMkLst>
            <pc:docMk/>
            <pc:sldMk cId="1241725198" sldId="352"/>
            <ac:spMk id="12" creationId="{5CB200DF-9C00-471C-809D-B4EF34B929E9}"/>
          </ac:spMkLst>
        </pc:spChg>
        <pc:spChg chg="mod">
          <ac:chgData name="Raghunandan venkatesh" userId="0f29faf8312d62f3" providerId="LiveId" clId="{A2435299-D468-4513-9EC8-3D6A6A4E2250}" dt="2020-07-12T05:42:53.482" v="9347"/>
          <ac:spMkLst>
            <pc:docMk/>
            <pc:sldMk cId="1241725198" sldId="352"/>
            <ac:spMk id="13" creationId="{BC4FBC54-C183-487E-B474-AF807285D17F}"/>
          </ac:spMkLst>
        </pc:spChg>
        <pc:spChg chg="mod">
          <ac:chgData name="Raghunandan venkatesh" userId="0f29faf8312d62f3" providerId="LiveId" clId="{A2435299-D468-4513-9EC8-3D6A6A4E2250}" dt="2020-07-12T05:42:53.482" v="9347"/>
          <ac:spMkLst>
            <pc:docMk/>
            <pc:sldMk cId="1241725198" sldId="352"/>
            <ac:spMk id="14" creationId="{9986927C-391C-415E-9374-19F800BF4EF2}"/>
          </ac:spMkLst>
        </pc:spChg>
        <pc:spChg chg="mod">
          <ac:chgData name="Raghunandan venkatesh" userId="0f29faf8312d62f3" providerId="LiveId" clId="{A2435299-D468-4513-9EC8-3D6A6A4E2250}" dt="2020-07-12T05:42:53.482" v="9347"/>
          <ac:spMkLst>
            <pc:docMk/>
            <pc:sldMk cId="1241725198" sldId="352"/>
            <ac:spMk id="15" creationId="{5881BF40-2142-471D-BD78-8E6AD79EC1D5}"/>
          </ac:spMkLst>
        </pc:spChg>
        <pc:spChg chg="mod">
          <ac:chgData name="Raghunandan venkatesh" userId="0f29faf8312d62f3" providerId="LiveId" clId="{A2435299-D468-4513-9EC8-3D6A6A4E2250}" dt="2020-07-12T05:42:53.482" v="9347"/>
          <ac:spMkLst>
            <pc:docMk/>
            <pc:sldMk cId="1241725198" sldId="352"/>
            <ac:spMk id="17" creationId="{94D3D853-18C4-4CB5-9A11-0D62C432198F}"/>
          </ac:spMkLst>
        </pc:spChg>
        <pc:spChg chg="mod">
          <ac:chgData name="Raghunandan venkatesh" userId="0f29faf8312d62f3" providerId="LiveId" clId="{A2435299-D468-4513-9EC8-3D6A6A4E2250}" dt="2020-07-12T05:42:53.482" v="9347"/>
          <ac:spMkLst>
            <pc:docMk/>
            <pc:sldMk cId="1241725198" sldId="352"/>
            <ac:spMk id="18" creationId="{5B9A6E32-CDC6-4E18-B1D6-60C2EAB5145E}"/>
          </ac:spMkLst>
        </pc:spChg>
        <pc:spChg chg="mod">
          <ac:chgData name="Raghunandan venkatesh" userId="0f29faf8312d62f3" providerId="LiveId" clId="{A2435299-D468-4513-9EC8-3D6A6A4E2250}" dt="2020-07-12T05:42:53.482" v="9347"/>
          <ac:spMkLst>
            <pc:docMk/>
            <pc:sldMk cId="1241725198" sldId="352"/>
            <ac:spMk id="19" creationId="{9F424306-F577-4BCF-BE7C-06810FC4F3CA}"/>
          </ac:spMkLst>
        </pc:spChg>
        <pc:spChg chg="mod">
          <ac:chgData name="Raghunandan venkatesh" userId="0f29faf8312d62f3" providerId="LiveId" clId="{A2435299-D468-4513-9EC8-3D6A6A4E2250}" dt="2020-07-12T05:42:53.482" v="9347"/>
          <ac:spMkLst>
            <pc:docMk/>
            <pc:sldMk cId="1241725198" sldId="352"/>
            <ac:spMk id="20" creationId="{64E75C14-34E1-49EC-BFBC-A1833B29D7F2}"/>
          </ac:spMkLst>
        </pc:spChg>
        <pc:spChg chg="mod">
          <ac:chgData name="Raghunandan venkatesh" userId="0f29faf8312d62f3" providerId="LiveId" clId="{A2435299-D468-4513-9EC8-3D6A6A4E2250}" dt="2020-07-12T05:42:53.482" v="9347"/>
          <ac:spMkLst>
            <pc:docMk/>
            <pc:sldMk cId="1241725198" sldId="352"/>
            <ac:spMk id="22" creationId="{9BEA2403-625E-4DC9-B77A-AD2A4F33C2C6}"/>
          </ac:spMkLst>
        </pc:spChg>
        <pc:spChg chg="mod">
          <ac:chgData name="Raghunandan venkatesh" userId="0f29faf8312d62f3" providerId="LiveId" clId="{A2435299-D468-4513-9EC8-3D6A6A4E2250}" dt="2020-07-12T05:42:53.482" v="9347"/>
          <ac:spMkLst>
            <pc:docMk/>
            <pc:sldMk cId="1241725198" sldId="352"/>
            <ac:spMk id="23" creationId="{AAE9648C-05A4-4D3F-88F3-034C9D5921E4}"/>
          </ac:spMkLst>
        </pc:spChg>
        <pc:spChg chg="mod">
          <ac:chgData name="Raghunandan venkatesh" userId="0f29faf8312d62f3" providerId="LiveId" clId="{A2435299-D468-4513-9EC8-3D6A6A4E2250}" dt="2020-07-12T05:42:53.482" v="9347"/>
          <ac:spMkLst>
            <pc:docMk/>
            <pc:sldMk cId="1241725198" sldId="352"/>
            <ac:spMk id="24" creationId="{49AE8C93-67A7-4A19-9FE2-FE7EF745875C}"/>
          </ac:spMkLst>
        </pc:spChg>
        <pc:spChg chg="mod">
          <ac:chgData name="Raghunandan venkatesh" userId="0f29faf8312d62f3" providerId="LiveId" clId="{A2435299-D468-4513-9EC8-3D6A6A4E2250}" dt="2020-07-12T05:42:53.482" v="9347"/>
          <ac:spMkLst>
            <pc:docMk/>
            <pc:sldMk cId="1241725198" sldId="352"/>
            <ac:spMk id="25" creationId="{BD6517D6-8095-4C20-B3DB-1A365D412FD3}"/>
          </ac:spMkLst>
        </pc:spChg>
        <pc:spChg chg="add mod">
          <ac:chgData name="Raghunandan venkatesh" userId="0f29faf8312d62f3" providerId="LiveId" clId="{A2435299-D468-4513-9EC8-3D6A6A4E2250}" dt="2020-07-12T05:42:54.781" v="9348" actId="1076"/>
          <ac:spMkLst>
            <pc:docMk/>
            <pc:sldMk cId="1241725198" sldId="352"/>
            <ac:spMk id="26" creationId="{2FE7A7D0-6BFD-4828-9723-326B98DF5545}"/>
          </ac:spMkLst>
        </pc:spChg>
        <pc:spChg chg="add mod">
          <ac:chgData name="Raghunandan venkatesh" userId="0f29faf8312d62f3" providerId="LiveId" clId="{A2435299-D468-4513-9EC8-3D6A6A4E2250}" dt="2020-07-12T05:42:54.781" v="9348" actId="1076"/>
          <ac:spMkLst>
            <pc:docMk/>
            <pc:sldMk cId="1241725198" sldId="352"/>
            <ac:spMk id="27" creationId="{D4D8D3E5-4020-4C15-88F9-3B35D65D8826}"/>
          </ac:spMkLst>
        </pc:spChg>
        <pc:spChg chg="add mod">
          <ac:chgData name="Raghunandan venkatesh" userId="0f29faf8312d62f3" providerId="LiveId" clId="{A2435299-D468-4513-9EC8-3D6A6A4E2250}" dt="2020-07-12T05:42:54.781" v="9348" actId="1076"/>
          <ac:spMkLst>
            <pc:docMk/>
            <pc:sldMk cId="1241725198" sldId="352"/>
            <ac:spMk id="28" creationId="{67F160C3-81F4-48E6-A92B-44D33F3391B3}"/>
          </ac:spMkLst>
        </pc:spChg>
        <pc:spChg chg="add mod">
          <ac:chgData name="Raghunandan venkatesh" userId="0f29faf8312d62f3" providerId="LiveId" clId="{A2435299-D468-4513-9EC8-3D6A6A4E2250}" dt="2020-07-12T05:42:54.781" v="9348" actId="1076"/>
          <ac:spMkLst>
            <pc:docMk/>
            <pc:sldMk cId="1241725198" sldId="352"/>
            <ac:spMk id="29" creationId="{37C276E7-8C77-4875-A575-CA9F250E6047}"/>
          </ac:spMkLst>
        </pc:spChg>
        <pc:spChg chg="add mod">
          <ac:chgData name="Raghunandan venkatesh" userId="0f29faf8312d62f3" providerId="LiveId" clId="{A2435299-D468-4513-9EC8-3D6A6A4E2250}" dt="2020-07-12T05:42:54.781" v="9348" actId="1076"/>
          <ac:spMkLst>
            <pc:docMk/>
            <pc:sldMk cId="1241725198" sldId="352"/>
            <ac:spMk id="30" creationId="{9C6FA591-5046-4C35-9E1D-F9C48B7D9CF7}"/>
          </ac:spMkLst>
        </pc:spChg>
        <pc:spChg chg="add mod">
          <ac:chgData name="Raghunandan venkatesh" userId="0f29faf8312d62f3" providerId="LiveId" clId="{A2435299-D468-4513-9EC8-3D6A6A4E2250}" dt="2020-07-12T05:42:54.781" v="9348" actId="1076"/>
          <ac:spMkLst>
            <pc:docMk/>
            <pc:sldMk cId="1241725198" sldId="352"/>
            <ac:spMk id="31" creationId="{B66CB37E-663E-4CFD-86D6-0FC88350D114}"/>
          </ac:spMkLst>
        </pc:spChg>
        <pc:spChg chg="mod">
          <ac:chgData name="Raghunandan venkatesh" userId="0f29faf8312d62f3" providerId="LiveId" clId="{A2435299-D468-4513-9EC8-3D6A6A4E2250}" dt="2020-07-12T05:42:53.482" v="9347"/>
          <ac:spMkLst>
            <pc:docMk/>
            <pc:sldMk cId="1241725198" sldId="352"/>
            <ac:spMk id="33" creationId="{56ECA19A-8A36-46FD-B973-EF27E927F39F}"/>
          </ac:spMkLst>
        </pc:spChg>
        <pc:spChg chg="mod">
          <ac:chgData name="Raghunandan venkatesh" userId="0f29faf8312d62f3" providerId="LiveId" clId="{A2435299-D468-4513-9EC8-3D6A6A4E2250}" dt="2020-07-12T05:42:53.482" v="9347"/>
          <ac:spMkLst>
            <pc:docMk/>
            <pc:sldMk cId="1241725198" sldId="352"/>
            <ac:spMk id="34" creationId="{5A1B22F2-477A-4918-8AAF-9E9998FDFB43}"/>
          </ac:spMkLst>
        </pc:spChg>
        <pc:spChg chg="mod">
          <ac:chgData name="Raghunandan venkatesh" userId="0f29faf8312d62f3" providerId="LiveId" clId="{A2435299-D468-4513-9EC8-3D6A6A4E2250}" dt="2020-07-12T05:42:53.482" v="9347"/>
          <ac:spMkLst>
            <pc:docMk/>
            <pc:sldMk cId="1241725198" sldId="352"/>
            <ac:spMk id="35" creationId="{679E68EA-18F8-4E4E-BE1B-8AA0C425A930}"/>
          </ac:spMkLst>
        </pc:spChg>
        <pc:spChg chg="mod">
          <ac:chgData name="Raghunandan venkatesh" userId="0f29faf8312d62f3" providerId="LiveId" clId="{A2435299-D468-4513-9EC8-3D6A6A4E2250}" dt="2020-07-12T05:42:53.482" v="9347"/>
          <ac:spMkLst>
            <pc:docMk/>
            <pc:sldMk cId="1241725198" sldId="352"/>
            <ac:spMk id="36" creationId="{D6D40C92-AC86-4459-9F76-A22DED2A8FBE}"/>
          </ac:spMkLst>
        </pc:spChg>
        <pc:grpChg chg="add mod">
          <ac:chgData name="Raghunandan venkatesh" userId="0f29faf8312d62f3" providerId="LiveId" clId="{A2435299-D468-4513-9EC8-3D6A6A4E2250}" dt="2020-07-12T05:42:54.781" v="9348" actId="1076"/>
          <ac:grpSpMkLst>
            <pc:docMk/>
            <pc:sldMk cId="1241725198" sldId="352"/>
            <ac:grpSpMk id="5" creationId="{1D037206-D3ED-45AD-B8BC-6CB65CC600E1}"/>
          </ac:grpSpMkLst>
        </pc:grpChg>
        <pc:grpChg chg="add mod">
          <ac:chgData name="Raghunandan venkatesh" userId="0f29faf8312d62f3" providerId="LiveId" clId="{A2435299-D468-4513-9EC8-3D6A6A4E2250}" dt="2020-07-12T05:42:54.781" v="9348" actId="1076"/>
          <ac:grpSpMkLst>
            <pc:docMk/>
            <pc:sldMk cId="1241725198" sldId="352"/>
            <ac:grpSpMk id="11" creationId="{9328E6DB-7A8A-49B1-8AB4-19258CAB51E0}"/>
          </ac:grpSpMkLst>
        </pc:grpChg>
        <pc:grpChg chg="add mod">
          <ac:chgData name="Raghunandan venkatesh" userId="0f29faf8312d62f3" providerId="LiveId" clId="{A2435299-D468-4513-9EC8-3D6A6A4E2250}" dt="2020-07-12T05:42:54.781" v="9348" actId="1076"/>
          <ac:grpSpMkLst>
            <pc:docMk/>
            <pc:sldMk cId="1241725198" sldId="352"/>
            <ac:grpSpMk id="16" creationId="{2365E61E-43B8-4F53-BB1A-BBC27C17E164}"/>
          </ac:grpSpMkLst>
        </pc:grpChg>
        <pc:grpChg chg="add mod">
          <ac:chgData name="Raghunandan venkatesh" userId="0f29faf8312d62f3" providerId="LiveId" clId="{A2435299-D468-4513-9EC8-3D6A6A4E2250}" dt="2020-07-12T05:42:54.781" v="9348" actId="1076"/>
          <ac:grpSpMkLst>
            <pc:docMk/>
            <pc:sldMk cId="1241725198" sldId="352"/>
            <ac:grpSpMk id="21" creationId="{B9B12250-25B4-4E10-B63F-D4BF46D0261D}"/>
          </ac:grpSpMkLst>
        </pc:grpChg>
        <pc:grpChg chg="add mod">
          <ac:chgData name="Raghunandan venkatesh" userId="0f29faf8312d62f3" providerId="LiveId" clId="{A2435299-D468-4513-9EC8-3D6A6A4E2250}" dt="2020-07-12T05:42:54.781" v="9348" actId="1076"/>
          <ac:grpSpMkLst>
            <pc:docMk/>
            <pc:sldMk cId="1241725198" sldId="352"/>
            <ac:grpSpMk id="32" creationId="{83B21216-156D-444B-A2C7-201609B77170}"/>
          </ac:grpSpMkLst>
        </pc:grpChg>
      </pc:sldChg>
      <pc:sldChg chg="addSp delSp modSp add mod">
        <pc:chgData name="Raghunandan venkatesh" userId="0f29faf8312d62f3" providerId="LiveId" clId="{A2435299-D468-4513-9EC8-3D6A6A4E2250}" dt="2020-07-12T06:13:35.379" v="9725" actId="478"/>
        <pc:sldMkLst>
          <pc:docMk/>
          <pc:sldMk cId="3581924598" sldId="353"/>
        </pc:sldMkLst>
        <pc:spChg chg="del mod">
          <ac:chgData name="Raghunandan venkatesh" userId="0f29faf8312d62f3" providerId="LiveId" clId="{A2435299-D468-4513-9EC8-3D6A6A4E2250}" dt="2020-07-12T05:58:24.114" v="9368" actId="478"/>
          <ac:spMkLst>
            <pc:docMk/>
            <pc:sldMk cId="3581924598" sldId="353"/>
            <ac:spMk id="2" creationId="{EA42A73B-6B0D-4350-9ED3-FDB03E5C160C}"/>
          </ac:spMkLst>
        </pc:spChg>
        <pc:spChg chg="del mod">
          <ac:chgData name="Raghunandan venkatesh" userId="0f29faf8312d62f3" providerId="LiveId" clId="{A2435299-D468-4513-9EC8-3D6A6A4E2250}" dt="2020-07-12T05:58:28.301" v="9372" actId="478"/>
          <ac:spMkLst>
            <pc:docMk/>
            <pc:sldMk cId="3581924598" sldId="353"/>
            <ac:spMk id="3" creationId="{FA63BD53-ED2D-4273-A5C5-32B5E29C9AB9}"/>
          </ac:spMkLst>
        </pc:spChg>
        <pc:spChg chg="del">
          <ac:chgData name="Raghunandan venkatesh" userId="0f29faf8312d62f3" providerId="LiveId" clId="{A2435299-D468-4513-9EC8-3D6A6A4E2250}" dt="2020-07-12T05:58:30.809" v="9373" actId="478"/>
          <ac:spMkLst>
            <pc:docMk/>
            <pc:sldMk cId="3581924598" sldId="353"/>
            <ac:spMk id="26" creationId="{2FE7A7D0-6BFD-4828-9723-326B98DF5545}"/>
          </ac:spMkLst>
        </pc:spChg>
        <pc:spChg chg="del">
          <ac:chgData name="Raghunandan venkatesh" userId="0f29faf8312d62f3" providerId="LiveId" clId="{A2435299-D468-4513-9EC8-3D6A6A4E2250}" dt="2020-07-12T05:58:30.809" v="9373" actId="478"/>
          <ac:spMkLst>
            <pc:docMk/>
            <pc:sldMk cId="3581924598" sldId="353"/>
            <ac:spMk id="27" creationId="{D4D8D3E5-4020-4C15-88F9-3B35D65D8826}"/>
          </ac:spMkLst>
        </pc:spChg>
        <pc:spChg chg="del">
          <ac:chgData name="Raghunandan venkatesh" userId="0f29faf8312d62f3" providerId="LiveId" clId="{A2435299-D468-4513-9EC8-3D6A6A4E2250}" dt="2020-07-12T05:58:30.809" v="9373" actId="478"/>
          <ac:spMkLst>
            <pc:docMk/>
            <pc:sldMk cId="3581924598" sldId="353"/>
            <ac:spMk id="28" creationId="{67F160C3-81F4-48E6-A92B-44D33F3391B3}"/>
          </ac:spMkLst>
        </pc:spChg>
        <pc:spChg chg="del">
          <ac:chgData name="Raghunandan venkatesh" userId="0f29faf8312d62f3" providerId="LiveId" clId="{A2435299-D468-4513-9EC8-3D6A6A4E2250}" dt="2020-07-12T05:58:30.809" v="9373" actId="478"/>
          <ac:spMkLst>
            <pc:docMk/>
            <pc:sldMk cId="3581924598" sldId="353"/>
            <ac:spMk id="29" creationId="{37C276E7-8C77-4875-A575-CA9F250E6047}"/>
          </ac:spMkLst>
        </pc:spChg>
        <pc:spChg chg="del">
          <ac:chgData name="Raghunandan venkatesh" userId="0f29faf8312d62f3" providerId="LiveId" clId="{A2435299-D468-4513-9EC8-3D6A6A4E2250}" dt="2020-07-12T05:58:30.809" v="9373" actId="478"/>
          <ac:spMkLst>
            <pc:docMk/>
            <pc:sldMk cId="3581924598" sldId="353"/>
            <ac:spMk id="30" creationId="{9C6FA591-5046-4C35-9E1D-F9C48B7D9CF7}"/>
          </ac:spMkLst>
        </pc:spChg>
        <pc:spChg chg="del">
          <ac:chgData name="Raghunandan venkatesh" userId="0f29faf8312d62f3" providerId="LiveId" clId="{A2435299-D468-4513-9EC8-3D6A6A4E2250}" dt="2020-07-12T05:58:30.809" v="9373" actId="478"/>
          <ac:spMkLst>
            <pc:docMk/>
            <pc:sldMk cId="3581924598" sldId="353"/>
            <ac:spMk id="31" creationId="{B66CB37E-663E-4CFD-86D6-0FC88350D114}"/>
          </ac:spMkLst>
        </pc:spChg>
        <pc:spChg chg="add del mod">
          <ac:chgData name="Raghunandan venkatesh" userId="0f29faf8312d62f3" providerId="LiveId" clId="{A2435299-D468-4513-9EC8-3D6A6A4E2250}" dt="2020-07-12T05:58:25.818" v="9369" actId="478"/>
          <ac:spMkLst>
            <pc:docMk/>
            <pc:sldMk cId="3581924598" sldId="353"/>
            <ac:spMk id="38" creationId="{DB351FA7-138E-421A-A06B-497187108F96}"/>
          </ac:spMkLst>
        </pc:spChg>
        <pc:grpChg chg="del">
          <ac:chgData name="Raghunandan venkatesh" userId="0f29faf8312d62f3" providerId="LiveId" clId="{A2435299-D468-4513-9EC8-3D6A6A4E2250}" dt="2020-07-12T05:58:30.809" v="9373" actId="478"/>
          <ac:grpSpMkLst>
            <pc:docMk/>
            <pc:sldMk cId="3581924598" sldId="353"/>
            <ac:grpSpMk id="5" creationId="{1D037206-D3ED-45AD-B8BC-6CB65CC600E1}"/>
          </ac:grpSpMkLst>
        </pc:grpChg>
        <pc:grpChg chg="del">
          <ac:chgData name="Raghunandan venkatesh" userId="0f29faf8312d62f3" providerId="LiveId" clId="{A2435299-D468-4513-9EC8-3D6A6A4E2250}" dt="2020-07-12T05:58:30.809" v="9373" actId="478"/>
          <ac:grpSpMkLst>
            <pc:docMk/>
            <pc:sldMk cId="3581924598" sldId="353"/>
            <ac:grpSpMk id="11" creationId="{9328E6DB-7A8A-49B1-8AB4-19258CAB51E0}"/>
          </ac:grpSpMkLst>
        </pc:grpChg>
        <pc:grpChg chg="del">
          <ac:chgData name="Raghunandan venkatesh" userId="0f29faf8312d62f3" providerId="LiveId" clId="{A2435299-D468-4513-9EC8-3D6A6A4E2250}" dt="2020-07-12T05:58:30.809" v="9373" actId="478"/>
          <ac:grpSpMkLst>
            <pc:docMk/>
            <pc:sldMk cId="3581924598" sldId="353"/>
            <ac:grpSpMk id="16" creationId="{2365E61E-43B8-4F53-BB1A-BBC27C17E164}"/>
          </ac:grpSpMkLst>
        </pc:grpChg>
        <pc:grpChg chg="del">
          <ac:chgData name="Raghunandan venkatesh" userId="0f29faf8312d62f3" providerId="LiveId" clId="{A2435299-D468-4513-9EC8-3D6A6A4E2250}" dt="2020-07-12T05:58:30.809" v="9373" actId="478"/>
          <ac:grpSpMkLst>
            <pc:docMk/>
            <pc:sldMk cId="3581924598" sldId="353"/>
            <ac:grpSpMk id="21" creationId="{B9B12250-25B4-4E10-B63F-D4BF46D0261D}"/>
          </ac:grpSpMkLst>
        </pc:grpChg>
        <pc:grpChg chg="del">
          <ac:chgData name="Raghunandan venkatesh" userId="0f29faf8312d62f3" providerId="LiveId" clId="{A2435299-D468-4513-9EC8-3D6A6A4E2250}" dt="2020-07-12T05:58:30.809" v="9373" actId="478"/>
          <ac:grpSpMkLst>
            <pc:docMk/>
            <pc:sldMk cId="3581924598" sldId="353"/>
            <ac:grpSpMk id="32" creationId="{83B21216-156D-444B-A2C7-201609B77170}"/>
          </ac:grpSpMkLst>
        </pc:grpChg>
        <pc:picChg chg="add del mod">
          <ac:chgData name="Raghunandan venkatesh" userId="0f29faf8312d62f3" providerId="LiveId" clId="{A2435299-D468-4513-9EC8-3D6A6A4E2250}" dt="2020-07-12T06:13:35.379" v="9725" actId="478"/>
          <ac:picMkLst>
            <pc:docMk/>
            <pc:sldMk cId="3581924598" sldId="353"/>
            <ac:picMk id="40" creationId="{43E76FA9-2925-4F14-8DCE-24CAF0AA7876}"/>
          </ac:picMkLst>
        </pc:picChg>
      </pc:sldChg>
      <pc:sldChg chg="addSp delSp modSp add mod">
        <pc:chgData name="Raghunandan venkatesh" userId="0f29faf8312d62f3" providerId="LiveId" clId="{A2435299-D468-4513-9EC8-3D6A6A4E2250}" dt="2020-07-12T06:01:53.445" v="9429" actId="20577"/>
        <pc:sldMkLst>
          <pc:docMk/>
          <pc:sldMk cId="1940488557" sldId="354"/>
        </pc:sldMkLst>
        <pc:spChg chg="add mod">
          <ac:chgData name="Raghunandan venkatesh" userId="0f29faf8312d62f3" providerId="LiveId" clId="{A2435299-D468-4513-9EC8-3D6A6A4E2250}" dt="2020-07-12T05:59:44.475" v="9389" actId="17032"/>
          <ac:spMkLst>
            <pc:docMk/>
            <pc:sldMk cId="1940488557" sldId="354"/>
            <ac:spMk id="2" creationId="{82ABB031-A03F-4379-AAD8-94E9893061FD}"/>
          </ac:spMkLst>
        </pc:spChg>
        <pc:spChg chg="add del mod">
          <ac:chgData name="Raghunandan venkatesh" userId="0f29faf8312d62f3" providerId="LiveId" clId="{A2435299-D468-4513-9EC8-3D6A6A4E2250}" dt="2020-07-12T06:00:41.222" v="9413" actId="21"/>
          <ac:spMkLst>
            <pc:docMk/>
            <pc:sldMk cId="1940488557" sldId="354"/>
            <ac:spMk id="3" creationId="{C48A854A-7615-4F20-8D6D-A7F553630188}"/>
          </ac:spMkLst>
        </pc:spChg>
        <pc:spChg chg="add mod">
          <ac:chgData name="Raghunandan venkatesh" userId="0f29faf8312d62f3" providerId="LiveId" clId="{A2435299-D468-4513-9EC8-3D6A6A4E2250}" dt="2020-07-12T05:59:49.397" v="9391" actId="1076"/>
          <ac:spMkLst>
            <pc:docMk/>
            <pc:sldMk cId="1940488557" sldId="354"/>
            <ac:spMk id="6" creationId="{1D082701-1A03-4053-8EC7-8E4C07C3802E}"/>
          </ac:spMkLst>
        </pc:spChg>
        <pc:spChg chg="add mod">
          <ac:chgData name="Raghunandan venkatesh" userId="0f29faf8312d62f3" providerId="LiveId" clId="{A2435299-D468-4513-9EC8-3D6A6A4E2250}" dt="2020-07-12T05:59:53.039" v="9393" actId="1076"/>
          <ac:spMkLst>
            <pc:docMk/>
            <pc:sldMk cId="1940488557" sldId="354"/>
            <ac:spMk id="8" creationId="{1CA2D523-F972-4F89-9EA4-B04A7DEC4C3B}"/>
          </ac:spMkLst>
        </pc:spChg>
        <pc:spChg chg="add mod">
          <ac:chgData name="Raghunandan venkatesh" userId="0f29faf8312d62f3" providerId="LiveId" clId="{A2435299-D468-4513-9EC8-3D6A6A4E2250}" dt="2020-07-12T05:59:57.351" v="9395" actId="1076"/>
          <ac:spMkLst>
            <pc:docMk/>
            <pc:sldMk cId="1940488557" sldId="354"/>
            <ac:spMk id="9" creationId="{230AC344-AA9D-43FD-BB8E-B3D25F334E7C}"/>
          </ac:spMkLst>
        </pc:spChg>
        <pc:spChg chg="add mod">
          <ac:chgData name="Raghunandan venkatesh" userId="0f29faf8312d62f3" providerId="LiveId" clId="{A2435299-D468-4513-9EC8-3D6A6A4E2250}" dt="2020-07-12T05:59:57.351" v="9395" actId="1076"/>
          <ac:spMkLst>
            <pc:docMk/>
            <pc:sldMk cId="1940488557" sldId="354"/>
            <ac:spMk id="10" creationId="{09F4B866-64A6-4A03-A4DC-1A8BA73DCA64}"/>
          </ac:spMkLst>
        </pc:spChg>
        <pc:spChg chg="add mod">
          <ac:chgData name="Raghunandan venkatesh" userId="0f29faf8312d62f3" providerId="LiveId" clId="{A2435299-D468-4513-9EC8-3D6A6A4E2250}" dt="2020-07-12T05:59:57.351" v="9395" actId="1076"/>
          <ac:spMkLst>
            <pc:docMk/>
            <pc:sldMk cId="1940488557" sldId="354"/>
            <ac:spMk id="11" creationId="{9CDBDFE2-6BC4-4D56-97C9-2157875170DF}"/>
          </ac:spMkLst>
        </pc:spChg>
        <pc:spChg chg="add mod">
          <ac:chgData name="Raghunandan venkatesh" userId="0f29faf8312d62f3" providerId="LiveId" clId="{A2435299-D468-4513-9EC8-3D6A6A4E2250}" dt="2020-07-12T06:00:02.679" v="9406" actId="1036"/>
          <ac:spMkLst>
            <pc:docMk/>
            <pc:sldMk cId="1940488557" sldId="354"/>
            <ac:spMk id="12" creationId="{270DB6D0-A3DB-4001-85C1-60E845B37F26}"/>
          </ac:spMkLst>
        </pc:spChg>
        <pc:spChg chg="add mod">
          <ac:chgData name="Raghunandan venkatesh" userId="0f29faf8312d62f3" providerId="LiveId" clId="{A2435299-D468-4513-9EC8-3D6A6A4E2250}" dt="2020-07-12T06:00:02.679" v="9406" actId="1036"/>
          <ac:spMkLst>
            <pc:docMk/>
            <pc:sldMk cId="1940488557" sldId="354"/>
            <ac:spMk id="13" creationId="{697B0539-DD68-45F9-9D0C-7BAE01E2D061}"/>
          </ac:spMkLst>
        </pc:spChg>
        <pc:spChg chg="add del mod">
          <ac:chgData name="Raghunandan venkatesh" userId="0f29faf8312d62f3" providerId="LiveId" clId="{A2435299-D468-4513-9EC8-3D6A6A4E2250}" dt="2020-07-12T06:00:04.413" v="9407" actId="478"/>
          <ac:spMkLst>
            <pc:docMk/>
            <pc:sldMk cId="1940488557" sldId="354"/>
            <ac:spMk id="14" creationId="{6A3CD197-263C-4CAF-AF0E-D6EB2AAED7EA}"/>
          </ac:spMkLst>
        </pc:spChg>
        <pc:spChg chg="add mod">
          <ac:chgData name="Raghunandan venkatesh" userId="0f29faf8312d62f3" providerId="LiveId" clId="{A2435299-D468-4513-9EC8-3D6A6A4E2250}" dt="2020-07-12T06:01:53.445" v="9429" actId="20577"/>
          <ac:spMkLst>
            <pc:docMk/>
            <pc:sldMk cId="1940488557" sldId="354"/>
            <ac:spMk id="15" creationId="{531CD4FA-1DF3-42F0-A00E-9769B10D9E57}"/>
          </ac:spMkLst>
        </pc:spChg>
        <pc:spChg chg="add mod">
          <ac:chgData name="Raghunandan venkatesh" userId="0f29faf8312d62f3" providerId="LiveId" clId="{A2435299-D468-4513-9EC8-3D6A6A4E2250}" dt="2020-07-12T06:00:42.334" v="9414"/>
          <ac:spMkLst>
            <pc:docMk/>
            <pc:sldMk cId="1940488557" sldId="354"/>
            <ac:spMk id="16" creationId="{B7CF146D-750D-4AD9-A95B-F74125E7E54E}"/>
          </ac:spMkLst>
        </pc:spChg>
        <pc:spChg chg="add mod">
          <ac:chgData name="Raghunandan venkatesh" userId="0f29faf8312d62f3" providerId="LiveId" clId="{A2435299-D468-4513-9EC8-3D6A6A4E2250}" dt="2020-07-12T06:00:45.790" v="9416" actId="1076"/>
          <ac:spMkLst>
            <pc:docMk/>
            <pc:sldMk cId="1940488557" sldId="354"/>
            <ac:spMk id="17" creationId="{A9C21FC5-B12B-4071-A3C5-B57CB3D0AE3F}"/>
          </ac:spMkLst>
        </pc:spChg>
        <pc:spChg chg="add mod">
          <ac:chgData name="Raghunandan venkatesh" userId="0f29faf8312d62f3" providerId="LiveId" clId="{A2435299-D468-4513-9EC8-3D6A6A4E2250}" dt="2020-07-12T06:00:49.141" v="9418" actId="1076"/>
          <ac:spMkLst>
            <pc:docMk/>
            <pc:sldMk cId="1940488557" sldId="354"/>
            <ac:spMk id="18" creationId="{89D77264-2DCD-47D7-A17E-15F03D72D648}"/>
          </ac:spMkLst>
        </pc:spChg>
        <pc:spChg chg="add mod">
          <ac:chgData name="Raghunandan venkatesh" userId="0f29faf8312d62f3" providerId="LiveId" clId="{A2435299-D468-4513-9EC8-3D6A6A4E2250}" dt="2020-07-12T06:00:52.342" v="9420" actId="1076"/>
          <ac:spMkLst>
            <pc:docMk/>
            <pc:sldMk cId="1940488557" sldId="354"/>
            <ac:spMk id="19" creationId="{F363231B-BFA8-4F93-9B1B-3002FAB53191}"/>
          </ac:spMkLst>
        </pc:spChg>
        <pc:spChg chg="add mod">
          <ac:chgData name="Raghunandan venkatesh" userId="0f29faf8312d62f3" providerId="LiveId" clId="{A2435299-D468-4513-9EC8-3D6A6A4E2250}" dt="2020-07-12T06:00:55.975" v="9422" actId="1076"/>
          <ac:spMkLst>
            <pc:docMk/>
            <pc:sldMk cId="1940488557" sldId="354"/>
            <ac:spMk id="20" creationId="{9EFDFE7C-FCD7-46EB-A2CF-FD57BB5FDC1C}"/>
          </ac:spMkLst>
        </pc:spChg>
        <pc:spChg chg="add mod">
          <ac:chgData name="Raghunandan venkatesh" userId="0f29faf8312d62f3" providerId="LiveId" clId="{A2435299-D468-4513-9EC8-3D6A6A4E2250}" dt="2020-07-12T06:01:02.697" v="9425" actId="20577"/>
          <ac:spMkLst>
            <pc:docMk/>
            <pc:sldMk cId="1940488557" sldId="354"/>
            <ac:spMk id="21" creationId="{AE5F5326-F565-411A-AB84-5D531C76DEAE}"/>
          </ac:spMkLst>
        </pc:spChg>
      </pc:sldChg>
      <pc:sldChg chg="addSp delSp modSp add mod">
        <pc:chgData name="Raghunandan venkatesh" userId="0f29faf8312d62f3" providerId="LiveId" clId="{A2435299-D468-4513-9EC8-3D6A6A4E2250}" dt="2020-07-12T06:14:47.355" v="9936" actId="20577"/>
        <pc:sldMkLst>
          <pc:docMk/>
          <pc:sldMk cId="3974243859" sldId="355"/>
        </pc:sldMkLst>
        <pc:spChg chg="del">
          <ac:chgData name="Raghunandan venkatesh" userId="0f29faf8312d62f3" providerId="LiveId" clId="{A2435299-D468-4513-9EC8-3D6A6A4E2250}" dt="2020-07-12T06:06:16.435" v="9431" actId="478"/>
          <ac:spMkLst>
            <pc:docMk/>
            <pc:sldMk cId="3974243859" sldId="355"/>
            <ac:spMk id="2" creationId="{82ABB031-A03F-4379-AAD8-94E9893061FD}"/>
          </ac:spMkLst>
        </pc:spChg>
        <pc:spChg chg="del">
          <ac:chgData name="Raghunandan venkatesh" userId="0f29faf8312d62f3" providerId="LiveId" clId="{A2435299-D468-4513-9EC8-3D6A6A4E2250}" dt="2020-07-12T06:11:21.334" v="9538" actId="478"/>
          <ac:spMkLst>
            <pc:docMk/>
            <pc:sldMk cId="3974243859" sldId="355"/>
            <ac:spMk id="4" creationId="{305CBC04-7019-4539-8F60-6AB5BD657FC5}"/>
          </ac:spMkLst>
        </pc:spChg>
        <pc:spChg chg="del">
          <ac:chgData name="Raghunandan venkatesh" userId="0f29faf8312d62f3" providerId="LiveId" clId="{A2435299-D468-4513-9EC8-3D6A6A4E2250}" dt="2020-07-12T06:06:16.435" v="9431" actId="478"/>
          <ac:spMkLst>
            <pc:docMk/>
            <pc:sldMk cId="3974243859" sldId="355"/>
            <ac:spMk id="6" creationId="{1D082701-1A03-4053-8EC7-8E4C07C3802E}"/>
          </ac:spMkLst>
        </pc:spChg>
        <pc:spChg chg="del">
          <ac:chgData name="Raghunandan venkatesh" userId="0f29faf8312d62f3" providerId="LiveId" clId="{A2435299-D468-4513-9EC8-3D6A6A4E2250}" dt="2020-07-12T06:06:16.435" v="9431" actId="478"/>
          <ac:spMkLst>
            <pc:docMk/>
            <pc:sldMk cId="3974243859" sldId="355"/>
            <ac:spMk id="8" creationId="{1CA2D523-F972-4F89-9EA4-B04A7DEC4C3B}"/>
          </ac:spMkLst>
        </pc:spChg>
        <pc:spChg chg="del">
          <ac:chgData name="Raghunandan venkatesh" userId="0f29faf8312d62f3" providerId="LiveId" clId="{A2435299-D468-4513-9EC8-3D6A6A4E2250}" dt="2020-07-12T06:06:16.435" v="9431" actId="478"/>
          <ac:spMkLst>
            <pc:docMk/>
            <pc:sldMk cId="3974243859" sldId="355"/>
            <ac:spMk id="9" creationId="{230AC344-AA9D-43FD-BB8E-B3D25F334E7C}"/>
          </ac:spMkLst>
        </pc:spChg>
        <pc:spChg chg="del">
          <ac:chgData name="Raghunandan venkatesh" userId="0f29faf8312d62f3" providerId="LiveId" clId="{A2435299-D468-4513-9EC8-3D6A6A4E2250}" dt="2020-07-12T06:06:16.435" v="9431" actId="478"/>
          <ac:spMkLst>
            <pc:docMk/>
            <pc:sldMk cId="3974243859" sldId="355"/>
            <ac:spMk id="10" creationId="{09F4B866-64A6-4A03-A4DC-1A8BA73DCA64}"/>
          </ac:spMkLst>
        </pc:spChg>
        <pc:spChg chg="del">
          <ac:chgData name="Raghunandan venkatesh" userId="0f29faf8312d62f3" providerId="LiveId" clId="{A2435299-D468-4513-9EC8-3D6A6A4E2250}" dt="2020-07-12T06:06:16.435" v="9431" actId="478"/>
          <ac:spMkLst>
            <pc:docMk/>
            <pc:sldMk cId="3974243859" sldId="355"/>
            <ac:spMk id="11" creationId="{9CDBDFE2-6BC4-4D56-97C9-2157875170DF}"/>
          </ac:spMkLst>
        </pc:spChg>
        <pc:spChg chg="del">
          <ac:chgData name="Raghunandan venkatesh" userId="0f29faf8312d62f3" providerId="LiveId" clId="{A2435299-D468-4513-9EC8-3D6A6A4E2250}" dt="2020-07-12T06:06:16.435" v="9431" actId="478"/>
          <ac:spMkLst>
            <pc:docMk/>
            <pc:sldMk cId="3974243859" sldId="355"/>
            <ac:spMk id="12" creationId="{270DB6D0-A3DB-4001-85C1-60E845B37F26}"/>
          </ac:spMkLst>
        </pc:spChg>
        <pc:spChg chg="del">
          <ac:chgData name="Raghunandan venkatesh" userId="0f29faf8312d62f3" providerId="LiveId" clId="{A2435299-D468-4513-9EC8-3D6A6A4E2250}" dt="2020-07-12T06:06:16.435" v="9431" actId="478"/>
          <ac:spMkLst>
            <pc:docMk/>
            <pc:sldMk cId="3974243859" sldId="355"/>
            <ac:spMk id="13" creationId="{697B0539-DD68-45F9-9D0C-7BAE01E2D061}"/>
          </ac:spMkLst>
        </pc:spChg>
        <pc:spChg chg="add mod">
          <ac:chgData name="Raghunandan venkatesh" userId="0f29faf8312d62f3" providerId="LiveId" clId="{A2435299-D468-4513-9EC8-3D6A6A4E2250}" dt="2020-07-12T06:14:47.355" v="9936" actId="20577"/>
          <ac:spMkLst>
            <pc:docMk/>
            <pc:sldMk cId="3974243859" sldId="355"/>
            <ac:spMk id="14" creationId="{37BBCF73-E8B1-47D8-9B58-EF375A60C959}"/>
          </ac:spMkLst>
        </pc:spChg>
        <pc:spChg chg="del">
          <ac:chgData name="Raghunandan venkatesh" userId="0f29faf8312d62f3" providerId="LiveId" clId="{A2435299-D468-4513-9EC8-3D6A6A4E2250}" dt="2020-07-12T06:06:16.435" v="9431" actId="478"/>
          <ac:spMkLst>
            <pc:docMk/>
            <pc:sldMk cId="3974243859" sldId="355"/>
            <ac:spMk id="15" creationId="{531CD4FA-1DF3-42F0-A00E-9769B10D9E57}"/>
          </ac:spMkLst>
        </pc:spChg>
        <pc:spChg chg="del">
          <ac:chgData name="Raghunandan venkatesh" userId="0f29faf8312d62f3" providerId="LiveId" clId="{A2435299-D468-4513-9EC8-3D6A6A4E2250}" dt="2020-07-12T06:06:16.435" v="9431" actId="478"/>
          <ac:spMkLst>
            <pc:docMk/>
            <pc:sldMk cId="3974243859" sldId="355"/>
            <ac:spMk id="16" creationId="{B7CF146D-750D-4AD9-A95B-F74125E7E54E}"/>
          </ac:spMkLst>
        </pc:spChg>
        <pc:spChg chg="del">
          <ac:chgData name="Raghunandan venkatesh" userId="0f29faf8312d62f3" providerId="LiveId" clId="{A2435299-D468-4513-9EC8-3D6A6A4E2250}" dt="2020-07-12T06:06:16.435" v="9431" actId="478"/>
          <ac:spMkLst>
            <pc:docMk/>
            <pc:sldMk cId="3974243859" sldId="355"/>
            <ac:spMk id="17" creationId="{A9C21FC5-B12B-4071-A3C5-B57CB3D0AE3F}"/>
          </ac:spMkLst>
        </pc:spChg>
        <pc:spChg chg="del">
          <ac:chgData name="Raghunandan venkatesh" userId="0f29faf8312d62f3" providerId="LiveId" clId="{A2435299-D468-4513-9EC8-3D6A6A4E2250}" dt="2020-07-12T06:06:16.435" v="9431" actId="478"/>
          <ac:spMkLst>
            <pc:docMk/>
            <pc:sldMk cId="3974243859" sldId="355"/>
            <ac:spMk id="18" creationId="{89D77264-2DCD-47D7-A17E-15F03D72D648}"/>
          </ac:spMkLst>
        </pc:spChg>
        <pc:spChg chg="del">
          <ac:chgData name="Raghunandan venkatesh" userId="0f29faf8312d62f3" providerId="LiveId" clId="{A2435299-D468-4513-9EC8-3D6A6A4E2250}" dt="2020-07-12T06:06:16.435" v="9431" actId="478"/>
          <ac:spMkLst>
            <pc:docMk/>
            <pc:sldMk cId="3974243859" sldId="355"/>
            <ac:spMk id="19" creationId="{F363231B-BFA8-4F93-9B1B-3002FAB53191}"/>
          </ac:spMkLst>
        </pc:spChg>
        <pc:spChg chg="del">
          <ac:chgData name="Raghunandan venkatesh" userId="0f29faf8312d62f3" providerId="LiveId" clId="{A2435299-D468-4513-9EC8-3D6A6A4E2250}" dt="2020-07-12T06:06:16.435" v="9431" actId="478"/>
          <ac:spMkLst>
            <pc:docMk/>
            <pc:sldMk cId="3974243859" sldId="355"/>
            <ac:spMk id="20" creationId="{9EFDFE7C-FCD7-46EB-A2CF-FD57BB5FDC1C}"/>
          </ac:spMkLst>
        </pc:spChg>
        <pc:spChg chg="del">
          <ac:chgData name="Raghunandan venkatesh" userId="0f29faf8312d62f3" providerId="LiveId" clId="{A2435299-D468-4513-9EC8-3D6A6A4E2250}" dt="2020-07-12T06:06:16.435" v="9431" actId="478"/>
          <ac:spMkLst>
            <pc:docMk/>
            <pc:sldMk cId="3974243859" sldId="355"/>
            <ac:spMk id="21" creationId="{AE5F5326-F565-411A-AB84-5D531C76DEAE}"/>
          </ac:spMkLst>
        </pc:spChg>
        <pc:graphicFrameChg chg="add mod modGraphic">
          <ac:chgData name="Raghunandan venkatesh" userId="0f29faf8312d62f3" providerId="LiveId" clId="{A2435299-D468-4513-9EC8-3D6A6A4E2250}" dt="2020-07-12T06:11:13.015" v="9537" actId="20577"/>
          <ac:graphicFrameMkLst>
            <pc:docMk/>
            <pc:sldMk cId="3974243859" sldId="355"/>
            <ac:graphicFrameMk id="3" creationId="{6475F36F-502A-46B3-A443-200C58FD0FF3}"/>
          </ac:graphicFrameMkLst>
        </pc:graphicFrameChg>
        <pc:picChg chg="del">
          <ac:chgData name="Raghunandan venkatesh" userId="0f29faf8312d62f3" providerId="LiveId" clId="{A2435299-D468-4513-9EC8-3D6A6A4E2250}" dt="2020-07-12T06:06:17.365" v="9432" actId="478"/>
          <ac:picMkLst>
            <pc:docMk/>
            <pc:sldMk cId="3974243859" sldId="355"/>
            <ac:picMk id="40" creationId="{43E76FA9-2925-4F14-8DCE-24CAF0AA7876}"/>
          </ac:picMkLst>
        </pc:picChg>
      </pc:sldChg>
      <pc:sldChg chg="addSp modSp add mod">
        <pc:chgData name="Raghunandan venkatesh" userId="0f29faf8312d62f3" providerId="LiveId" clId="{A2435299-D468-4513-9EC8-3D6A6A4E2250}" dt="2020-07-12T06:16:45.244" v="10066" actId="20577"/>
        <pc:sldMkLst>
          <pc:docMk/>
          <pc:sldMk cId="397083377" sldId="356"/>
        </pc:sldMkLst>
        <pc:spChg chg="add mod">
          <ac:chgData name="Raghunandan venkatesh" userId="0f29faf8312d62f3" providerId="LiveId" clId="{A2435299-D468-4513-9EC8-3D6A6A4E2250}" dt="2020-07-12T06:15:43.138" v="10045" actId="20577"/>
          <ac:spMkLst>
            <pc:docMk/>
            <pc:sldMk cId="397083377" sldId="356"/>
            <ac:spMk id="2" creationId="{6D54E8CC-7E7E-4A05-940D-5BAD6FE148C3}"/>
          </ac:spMkLst>
        </pc:spChg>
        <pc:spChg chg="add mod">
          <ac:chgData name="Raghunandan venkatesh" userId="0f29faf8312d62f3" providerId="LiveId" clId="{A2435299-D468-4513-9EC8-3D6A6A4E2250}" dt="2020-07-12T06:16:36.879" v="10057" actId="20577"/>
          <ac:spMkLst>
            <pc:docMk/>
            <pc:sldMk cId="397083377" sldId="356"/>
            <ac:spMk id="4" creationId="{4FC0BEB0-6C4C-48D9-A1FB-E6883951D36A}"/>
          </ac:spMkLst>
        </pc:spChg>
        <pc:spChg chg="add mod">
          <ac:chgData name="Raghunandan venkatesh" userId="0f29faf8312d62f3" providerId="LiveId" clId="{A2435299-D468-4513-9EC8-3D6A6A4E2250}" dt="2020-07-12T06:16:45.244" v="10066" actId="20577"/>
          <ac:spMkLst>
            <pc:docMk/>
            <pc:sldMk cId="397083377" sldId="356"/>
            <ac:spMk id="8" creationId="{A4574C70-3952-4039-83F9-2630A2DEE91C}"/>
          </ac:spMkLst>
        </pc:spChg>
      </pc:sldChg>
      <pc:sldChg chg="add del">
        <pc:chgData name="Raghunandan venkatesh" userId="0f29faf8312d62f3" providerId="LiveId" clId="{A2435299-D468-4513-9EC8-3D6A6A4E2250}" dt="2020-07-12T06:13:35.679" v="9726"/>
        <pc:sldMkLst>
          <pc:docMk/>
          <pc:sldMk cId="3647143782" sldId="356"/>
        </pc:sldMkLst>
      </pc:sldChg>
      <pc:sldChg chg="addSp delSp modSp add mod">
        <pc:chgData name="Raghunandan venkatesh" userId="0f29faf8312d62f3" providerId="LiveId" clId="{A2435299-D468-4513-9EC8-3D6A6A4E2250}" dt="2020-07-12T08:41:01.028" v="10230" actId="20577"/>
        <pc:sldMkLst>
          <pc:docMk/>
          <pc:sldMk cId="1626742071" sldId="357"/>
        </pc:sldMkLst>
        <pc:spChg chg="del">
          <ac:chgData name="Raghunandan venkatesh" userId="0f29faf8312d62f3" providerId="LiveId" clId="{A2435299-D468-4513-9EC8-3D6A6A4E2250}" dt="2020-07-12T08:38:35.924" v="10068" actId="478"/>
          <ac:spMkLst>
            <pc:docMk/>
            <pc:sldMk cId="1626742071" sldId="357"/>
            <ac:spMk id="2" creationId="{6D54E8CC-7E7E-4A05-940D-5BAD6FE148C3}"/>
          </ac:spMkLst>
        </pc:spChg>
        <pc:spChg chg="del">
          <ac:chgData name="Raghunandan venkatesh" userId="0f29faf8312d62f3" providerId="LiveId" clId="{A2435299-D468-4513-9EC8-3D6A6A4E2250}" dt="2020-07-12T08:38:35.924" v="10068" actId="478"/>
          <ac:spMkLst>
            <pc:docMk/>
            <pc:sldMk cId="1626742071" sldId="357"/>
            <ac:spMk id="4" creationId="{4FC0BEB0-6C4C-48D9-A1FB-E6883951D36A}"/>
          </ac:spMkLst>
        </pc:spChg>
        <pc:spChg chg="add mod">
          <ac:chgData name="Raghunandan venkatesh" userId="0f29faf8312d62f3" providerId="LiveId" clId="{A2435299-D468-4513-9EC8-3D6A6A4E2250}" dt="2020-07-12T08:38:48.664" v="10080" actId="20577"/>
          <ac:spMkLst>
            <pc:docMk/>
            <pc:sldMk cId="1626742071" sldId="357"/>
            <ac:spMk id="5" creationId="{28627D85-2EC1-4823-9D4C-DE40B93C03F2}"/>
          </ac:spMkLst>
        </pc:spChg>
        <pc:spChg chg="add mod">
          <ac:chgData name="Raghunandan venkatesh" userId="0f29faf8312d62f3" providerId="LiveId" clId="{A2435299-D468-4513-9EC8-3D6A6A4E2250}" dt="2020-07-12T08:39:08.185" v="10106" actId="20577"/>
          <ac:spMkLst>
            <pc:docMk/>
            <pc:sldMk cId="1626742071" sldId="357"/>
            <ac:spMk id="6" creationId="{5375730E-9D74-45DC-AFC0-C41B3F1ED311}"/>
          </ac:spMkLst>
        </pc:spChg>
        <pc:spChg chg="del">
          <ac:chgData name="Raghunandan venkatesh" userId="0f29faf8312d62f3" providerId="LiveId" clId="{A2435299-D468-4513-9EC8-3D6A6A4E2250}" dt="2020-07-12T08:38:35.924" v="10068" actId="478"/>
          <ac:spMkLst>
            <pc:docMk/>
            <pc:sldMk cId="1626742071" sldId="357"/>
            <ac:spMk id="8" creationId="{A4574C70-3952-4039-83F9-2630A2DEE91C}"/>
          </ac:spMkLst>
        </pc:spChg>
        <pc:spChg chg="add del mod">
          <ac:chgData name="Raghunandan venkatesh" userId="0f29faf8312d62f3" providerId="LiveId" clId="{A2435299-D468-4513-9EC8-3D6A6A4E2250}" dt="2020-07-12T08:39:11.843" v="10108" actId="478"/>
          <ac:spMkLst>
            <pc:docMk/>
            <pc:sldMk cId="1626742071" sldId="357"/>
            <ac:spMk id="10" creationId="{16BCA3A4-EECC-4AD2-9144-9C8D8E108DD2}"/>
          </ac:spMkLst>
        </pc:spChg>
        <pc:spChg chg="add mod">
          <ac:chgData name="Raghunandan venkatesh" userId="0f29faf8312d62f3" providerId="LiveId" clId="{A2435299-D468-4513-9EC8-3D6A6A4E2250}" dt="2020-07-12T08:39:21.183" v="10130" actId="20577"/>
          <ac:spMkLst>
            <pc:docMk/>
            <pc:sldMk cId="1626742071" sldId="357"/>
            <ac:spMk id="11" creationId="{A466203F-B484-4854-8991-1A4FD1AD0876}"/>
          </ac:spMkLst>
        </pc:spChg>
        <pc:spChg chg="add mod">
          <ac:chgData name="Raghunandan venkatesh" userId="0f29faf8312d62f3" providerId="LiveId" clId="{A2435299-D468-4513-9EC8-3D6A6A4E2250}" dt="2020-07-12T08:39:36.263" v="10164" actId="20577"/>
          <ac:spMkLst>
            <pc:docMk/>
            <pc:sldMk cId="1626742071" sldId="357"/>
            <ac:spMk id="12" creationId="{7DEDD572-142D-4517-8846-99F7D36C5BB5}"/>
          </ac:spMkLst>
        </pc:spChg>
        <pc:spChg chg="del">
          <ac:chgData name="Raghunandan venkatesh" userId="0f29faf8312d62f3" providerId="LiveId" clId="{A2435299-D468-4513-9EC8-3D6A6A4E2250}" dt="2020-07-12T08:38:35.924" v="10068" actId="478"/>
          <ac:spMkLst>
            <pc:docMk/>
            <pc:sldMk cId="1626742071" sldId="357"/>
            <ac:spMk id="14" creationId="{37BBCF73-E8B1-47D8-9B58-EF375A60C959}"/>
          </ac:spMkLst>
        </pc:spChg>
        <pc:spChg chg="add mod">
          <ac:chgData name="Raghunandan venkatesh" userId="0f29faf8312d62f3" providerId="LiveId" clId="{A2435299-D468-4513-9EC8-3D6A6A4E2250}" dt="2020-07-12T08:40:42.037" v="10207" actId="1076"/>
          <ac:spMkLst>
            <pc:docMk/>
            <pc:sldMk cId="1626742071" sldId="357"/>
            <ac:spMk id="21" creationId="{027F062F-A34E-48A0-A341-930F984B40D4}"/>
          </ac:spMkLst>
        </pc:spChg>
        <pc:spChg chg="add mod">
          <ac:chgData name="Raghunandan venkatesh" userId="0f29faf8312d62f3" providerId="LiveId" clId="{A2435299-D468-4513-9EC8-3D6A6A4E2250}" dt="2020-07-12T08:40:50.274" v="10215"/>
          <ac:spMkLst>
            <pc:docMk/>
            <pc:sldMk cId="1626742071" sldId="357"/>
            <ac:spMk id="22" creationId="{6B43AF91-48EF-4DC9-ABB9-04BFEB078EFB}"/>
          </ac:spMkLst>
        </pc:spChg>
        <pc:spChg chg="add del mod">
          <ac:chgData name="Raghunandan venkatesh" userId="0f29faf8312d62f3" providerId="LiveId" clId="{A2435299-D468-4513-9EC8-3D6A6A4E2250}" dt="2020-07-12T08:40:47.328" v="10213"/>
          <ac:spMkLst>
            <pc:docMk/>
            <pc:sldMk cId="1626742071" sldId="357"/>
            <ac:spMk id="27" creationId="{C1B9323C-90D5-4AC8-BA1C-6A1D0B18ACC3}"/>
          </ac:spMkLst>
        </pc:spChg>
        <pc:spChg chg="add mod">
          <ac:chgData name="Raghunandan venkatesh" userId="0f29faf8312d62f3" providerId="LiveId" clId="{A2435299-D468-4513-9EC8-3D6A6A4E2250}" dt="2020-07-12T08:40:46.652" v="10212" actId="571"/>
          <ac:spMkLst>
            <pc:docMk/>
            <pc:sldMk cId="1626742071" sldId="357"/>
            <ac:spMk id="28" creationId="{1C3CABAF-5A6B-4104-BDCE-1D2A0FCF41B6}"/>
          </ac:spMkLst>
        </pc:spChg>
        <pc:spChg chg="add mod">
          <ac:chgData name="Raghunandan venkatesh" userId="0f29faf8312d62f3" providerId="LiveId" clId="{A2435299-D468-4513-9EC8-3D6A6A4E2250}" dt="2020-07-12T08:40:46.652" v="10212" actId="571"/>
          <ac:spMkLst>
            <pc:docMk/>
            <pc:sldMk cId="1626742071" sldId="357"/>
            <ac:spMk id="29" creationId="{CAF00DE7-42D1-4DD6-AE06-6AA6610B6C4B}"/>
          </ac:spMkLst>
        </pc:spChg>
        <pc:spChg chg="add mod">
          <ac:chgData name="Raghunandan venkatesh" userId="0f29faf8312d62f3" providerId="LiveId" clId="{A2435299-D468-4513-9EC8-3D6A6A4E2250}" dt="2020-07-12T08:41:01.028" v="10230" actId="20577"/>
          <ac:spMkLst>
            <pc:docMk/>
            <pc:sldMk cId="1626742071" sldId="357"/>
            <ac:spMk id="30" creationId="{65C13943-BEB3-4B42-84D1-61BAB97233D9}"/>
          </ac:spMkLst>
        </pc:spChg>
        <pc:graphicFrameChg chg="del">
          <ac:chgData name="Raghunandan venkatesh" userId="0f29faf8312d62f3" providerId="LiveId" clId="{A2435299-D468-4513-9EC8-3D6A6A4E2250}" dt="2020-07-12T08:38:35.924" v="10068" actId="478"/>
          <ac:graphicFrameMkLst>
            <pc:docMk/>
            <pc:sldMk cId="1626742071" sldId="357"/>
            <ac:graphicFrameMk id="3" creationId="{6475F36F-502A-46B3-A443-200C58FD0FF3}"/>
          </ac:graphicFrameMkLst>
        </pc:graphicFrameChg>
        <pc:cxnChg chg="add">
          <ac:chgData name="Raghunandan venkatesh" userId="0f29faf8312d62f3" providerId="LiveId" clId="{A2435299-D468-4513-9EC8-3D6A6A4E2250}" dt="2020-07-12T08:39:43.358" v="10165" actId="11529"/>
          <ac:cxnSpMkLst>
            <pc:docMk/>
            <pc:sldMk cId="1626742071" sldId="357"/>
            <ac:cxnSpMk id="13" creationId="{94726CF0-099F-4B72-A39D-B8E3795FFCA4}"/>
          </ac:cxnSpMkLst>
        </pc:cxnChg>
        <pc:cxnChg chg="add">
          <ac:chgData name="Raghunandan venkatesh" userId="0f29faf8312d62f3" providerId="LiveId" clId="{A2435299-D468-4513-9EC8-3D6A6A4E2250}" dt="2020-07-12T08:39:49.032" v="10166" actId="11529"/>
          <ac:cxnSpMkLst>
            <pc:docMk/>
            <pc:sldMk cId="1626742071" sldId="357"/>
            <ac:cxnSpMk id="16" creationId="{4FA70686-D364-494B-AEB3-5B7B960E8FF5}"/>
          </ac:cxnSpMkLst>
        </pc:cxnChg>
        <pc:cxnChg chg="add mod">
          <ac:chgData name="Raghunandan venkatesh" userId="0f29faf8312d62f3" providerId="LiveId" clId="{A2435299-D468-4513-9EC8-3D6A6A4E2250}" dt="2020-07-12T08:40:42.037" v="10207" actId="1076"/>
          <ac:cxnSpMkLst>
            <pc:docMk/>
            <pc:sldMk cId="1626742071" sldId="357"/>
            <ac:cxnSpMk id="18" creationId="{CE5ABDB3-60A4-4A25-81A9-EB9521C86606}"/>
          </ac:cxnSpMkLst>
        </pc:cxnChg>
        <pc:cxnChg chg="add mod">
          <ac:chgData name="Raghunandan venkatesh" userId="0f29faf8312d62f3" providerId="LiveId" clId="{A2435299-D468-4513-9EC8-3D6A6A4E2250}" dt="2020-07-12T08:40:42.037" v="10207" actId="1076"/>
          <ac:cxnSpMkLst>
            <pc:docMk/>
            <pc:sldMk cId="1626742071" sldId="357"/>
            <ac:cxnSpMk id="20" creationId="{826F9BF9-AC4C-4164-A8B2-0B146A4BAC78}"/>
          </ac:cxnSpMkLst>
        </pc:cxnChg>
        <pc:cxnChg chg="add mod">
          <ac:chgData name="Raghunandan venkatesh" userId="0f29faf8312d62f3" providerId="LiveId" clId="{A2435299-D468-4513-9EC8-3D6A6A4E2250}" dt="2020-07-12T08:40:42.037" v="10207" actId="1076"/>
          <ac:cxnSpMkLst>
            <pc:docMk/>
            <pc:sldMk cId="1626742071" sldId="357"/>
            <ac:cxnSpMk id="24" creationId="{6F7AD06A-8F18-4031-8945-1C39CA5F6FA0}"/>
          </ac:cxnSpMkLst>
        </pc:cxnChg>
        <pc:cxnChg chg="add mod">
          <ac:chgData name="Raghunandan venkatesh" userId="0f29faf8312d62f3" providerId="LiveId" clId="{A2435299-D468-4513-9EC8-3D6A6A4E2250}" dt="2020-07-12T08:40:42.037" v="10207" actId="1076"/>
          <ac:cxnSpMkLst>
            <pc:docMk/>
            <pc:sldMk cId="1626742071" sldId="357"/>
            <ac:cxnSpMk id="25" creationId="{0C062166-4E56-4802-9C52-5E375640E593}"/>
          </ac:cxnSpMkLst>
        </pc:cxnChg>
        <pc:cxnChg chg="add mod">
          <ac:chgData name="Raghunandan venkatesh" userId="0f29faf8312d62f3" providerId="LiveId" clId="{A2435299-D468-4513-9EC8-3D6A6A4E2250}" dt="2020-07-12T08:40:42.037" v="10207" actId="1076"/>
          <ac:cxnSpMkLst>
            <pc:docMk/>
            <pc:sldMk cId="1626742071" sldId="357"/>
            <ac:cxnSpMk id="26" creationId="{360DCEA4-F9F9-49B1-A075-74EE9582B3DC}"/>
          </ac:cxnSpMkLst>
        </pc:cxnChg>
      </pc:sldChg>
      <pc:sldChg chg="delSp modSp add mod ord">
        <pc:chgData name="Raghunandan venkatesh" userId="0f29faf8312d62f3" providerId="LiveId" clId="{A2435299-D468-4513-9EC8-3D6A6A4E2250}" dt="2020-07-12T08:45:12.626" v="10281" actId="478"/>
        <pc:sldMkLst>
          <pc:docMk/>
          <pc:sldMk cId="1707775427" sldId="358"/>
        </pc:sldMkLst>
        <pc:spChg chg="mod">
          <ac:chgData name="Raghunandan venkatesh" userId="0f29faf8312d62f3" providerId="LiveId" clId="{A2435299-D468-4513-9EC8-3D6A6A4E2250}" dt="2020-07-12T08:43:33.389" v="10248" actId="20577"/>
          <ac:spMkLst>
            <pc:docMk/>
            <pc:sldMk cId="1707775427" sldId="358"/>
            <ac:spMk id="2" creationId="{336214F9-53E8-4D12-BA8D-6B66BCBDA24E}"/>
          </ac:spMkLst>
        </pc:spChg>
        <pc:spChg chg="del">
          <ac:chgData name="Raghunandan venkatesh" userId="0f29faf8312d62f3" providerId="LiveId" clId="{A2435299-D468-4513-9EC8-3D6A6A4E2250}" dt="2020-07-12T08:45:12.626" v="10281" actId="478"/>
          <ac:spMkLst>
            <pc:docMk/>
            <pc:sldMk cId="1707775427" sldId="358"/>
            <ac:spMk id="3" creationId="{AEAD2348-E3BC-4BB6-8C11-7195F153634D}"/>
          </ac:spMkLst>
        </pc:spChg>
      </pc:sldChg>
      <pc:sldChg chg="addSp delSp modSp add mod">
        <pc:chgData name="Raghunandan venkatesh" userId="0f29faf8312d62f3" providerId="LiveId" clId="{A2435299-D468-4513-9EC8-3D6A6A4E2250}" dt="2020-07-12T08:47:03.970" v="10420" actId="255"/>
        <pc:sldMkLst>
          <pc:docMk/>
          <pc:sldMk cId="2922806438" sldId="359"/>
        </pc:sldMkLst>
        <pc:spChg chg="mod">
          <ac:chgData name="Raghunandan venkatesh" userId="0f29faf8312d62f3" providerId="LiveId" clId="{A2435299-D468-4513-9EC8-3D6A6A4E2250}" dt="2020-07-12T08:45:02.114" v="10275" actId="1076"/>
          <ac:spMkLst>
            <pc:docMk/>
            <pc:sldMk cId="2922806438" sldId="359"/>
            <ac:spMk id="2" creationId="{336214F9-53E8-4D12-BA8D-6B66BCBDA24E}"/>
          </ac:spMkLst>
        </pc:spChg>
        <pc:spChg chg="del">
          <ac:chgData name="Raghunandan venkatesh" userId="0f29faf8312d62f3" providerId="LiveId" clId="{A2435299-D468-4513-9EC8-3D6A6A4E2250}" dt="2020-07-12T08:45:10.159" v="10280" actId="478"/>
          <ac:spMkLst>
            <pc:docMk/>
            <pc:sldMk cId="2922806438" sldId="359"/>
            <ac:spMk id="3" creationId="{AEAD2348-E3BC-4BB6-8C11-7195F153634D}"/>
          </ac:spMkLst>
        </pc:spChg>
        <pc:spChg chg="add del mod">
          <ac:chgData name="Raghunandan venkatesh" userId="0f29faf8312d62f3" providerId="LiveId" clId="{A2435299-D468-4513-9EC8-3D6A6A4E2250}" dt="2020-07-12T08:45:08.643" v="10279"/>
          <ac:spMkLst>
            <pc:docMk/>
            <pc:sldMk cId="2922806438" sldId="359"/>
            <ac:spMk id="4" creationId="{72695551-C6E0-450E-8A42-A5AC6536A0FA}"/>
          </ac:spMkLst>
        </pc:spChg>
        <pc:spChg chg="del">
          <ac:chgData name="Raghunandan venkatesh" userId="0f29faf8312d62f3" providerId="LiveId" clId="{A2435299-D468-4513-9EC8-3D6A6A4E2250}" dt="2020-07-12T08:45:08.638" v="10277" actId="478"/>
          <ac:spMkLst>
            <pc:docMk/>
            <pc:sldMk cId="2922806438" sldId="359"/>
            <ac:spMk id="5" creationId="{B07C062A-4371-4BD6-ACF8-89301CF9462A}"/>
          </ac:spMkLst>
        </pc:spChg>
        <pc:spChg chg="add mod">
          <ac:chgData name="Raghunandan venkatesh" userId="0f29faf8312d62f3" providerId="LiveId" clId="{A2435299-D468-4513-9EC8-3D6A6A4E2250}" dt="2020-07-12T08:45:48.097" v="10353" actId="20577"/>
          <ac:spMkLst>
            <pc:docMk/>
            <pc:sldMk cId="2922806438" sldId="359"/>
            <ac:spMk id="6" creationId="{2E99E2D9-A0CD-4BF5-BE16-8ACE305B1851}"/>
          </ac:spMkLst>
        </pc:spChg>
        <pc:spChg chg="add mod">
          <ac:chgData name="Raghunandan venkatesh" userId="0f29faf8312d62f3" providerId="LiveId" clId="{A2435299-D468-4513-9EC8-3D6A6A4E2250}" dt="2020-07-12T08:46:40.122" v="10384" actId="255"/>
          <ac:spMkLst>
            <pc:docMk/>
            <pc:sldMk cId="2922806438" sldId="359"/>
            <ac:spMk id="11" creationId="{24A470A8-0371-49AA-9FF6-00527CD77993}"/>
          </ac:spMkLst>
        </pc:spChg>
        <pc:spChg chg="add mod">
          <ac:chgData name="Raghunandan venkatesh" userId="0f29faf8312d62f3" providerId="LiveId" clId="{A2435299-D468-4513-9EC8-3D6A6A4E2250}" dt="2020-07-12T08:47:03.970" v="10420" actId="255"/>
          <ac:spMkLst>
            <pc:docMk/>
            <pc:sldMk cId="2922806438" sldId="359"/>
            <ac:spMk id="12" creationId="{7E72E7CF-61F4-4A8E-884B-658A900DAF3B}"/>
          </ac:spMkLst>
        </pc:spChg>
        <pc:spChg chg="add mod">
          <ac:chgData name="Raghunandan venkatesh" userId="0f29faf8312d62f3" providerId="LiveId" clId="{A2435299-D468-4513-9EC8-3D6A6A4E2250}" dt="2020-07-12T08:46:08.743" v="10355" actId="1076"/>
          <ac:spMkLst>
            <pc:docMk/>
            <pc:sldMk cId="2922806438" sldId="359"/>
            <ac:spMk id="16" creationId="{CBCE4D6D-CED8-4F3E-95EE-C66D57580A56}"/>
          </ac:spMkLst>
        </pc:spChg>
        <pc:picChg chg="del">
          <ac:chgData name="Raghunandan venkatesh" userId="0f29faf8312d62f3" providerId="LiveId" clId="{A2435299-D468-4513-9EC8-3D6A6A4E2250}" dt="2020-07-12T08:44:54.294" v="10250" actId="478"/>
          <ac:picMkLst>
            <pc:docMk/>
            <pc:sldMk cId="2922806438" sldId="359"/>
            <ac:picMk id="7" creationId="{7C59BC69-D0EA-467E-B0C4-4A4BF7805D27}"/>
          </ac:picMkLst>
        </pc:picChg>
        <pc:cxnChg chg="add mod">
          <ac:chgData name="Raghunandan venkatesh" userId="0f29faf8312d62f3" providerId="LiveId" clId="{A2435299-D468-4513-9EC8-3D6A6A4E2250}" dt="2020-07-12T08:46:08.743" v="10355" actId="1076"/>
          <ac:cxnSpMkLst>
            <pc:docMk/>
            <pc:sldMk cId="2922806438" sldId="359"/>
            <ac:cxnSpMk id="9" creationId="{3C693749-7B30-4D68-932D-A8D1294C857F}"/>
          </ac:cxnSpMkLst>
        </pc:cxnChg>
        <pc:cxnChg chg="add mod">
          <ac:chgData name="Raghunandan venkatesh" userId="0f29faf8312d62f3" providerId="LiveId" clId="{A2435299-D468-4513-9EC8-3D6A6A4E2250}" dt="2020-07-12T08:46:08.743" v="10355" actId="1076"/>
          <ac:cxnSpMkLst>
            <pc:docMk/>
            <pc:sldMk cId="2922806438" sldId="359"/>
            <ac:cxnSpMk id="10" creationId="{81C19033-9B46-4311-94D8-35678910E9FE}"/>
          </ac:cxnSpMkLst>
        </pc:cxnChg>
        <pc:cxnChg chg="add mod">
          <ac:chgData name="Raghunandan venkatesh" userId="0f29faf8312d62f3" providerId="LiveId" clId="{A2435299-D468-4513-9EC8-3D6A6A4E2250}" dt="2020-07-12T08:46:08.743" v="10355" actId="1076"/>
          <ac:cxnSpMkLst>
            <pc:docMk/>
            <pc:sldMk cId="2922806438" sldId="359"/>
            <ac:cxnSpMk id="13" creationId="{4672DB08-0729-4F43-ABD0-6848A430F832}"/>
          </ac:cxnSpMkLst>
        </pc:cxnChg>
        <pc:cxnChg chg="add mod">
          <ac:chgData name="Raghunandan venkatesh" userId="0f29faf8312d62f3" providerId="LiveId" clId="{A2435299-D468-4513-9EC8-3D6A6A4E2250}" dt="2020-07-12T08:46:08.743" v="10355" actId="1076"/>
          <ac:cxnSpMkLst>
            <pc:docMk/>
            <pc:sldMk cId="2922806438" sldId="359"/>
            <ac:cxnSpMk id="14" creationId="{CC8E4EAB-0E89-44AA-9C51-195DBC733C9E}"/>
          </ac:cxnSpMkLst>
        </pc:cxnChg>
        <pc:cxnChg chg="add mod">
          <ac:chgData name="Raghunandan venkatesh" userId="0f29faf8312d62f3" providerId="LiveId" clId="{A2435299-D468-4513-9EC8-3D6A6A4E2250}" dt="2020-07-12T08:46:08.743" v="10355" actId="1076"/>
          <ac:cxnSpMkLst>
            <pc:docMk/>
            <pc:sldMk cId="2922806438" sldId="359"/>
            <ac:cxnSpMk id="15" creationId="{444F3672-61B4-4782-A893-81BC13A726CD}"/>
          </ac:cxnSpMkLst>
        </pc:cxnChg>
      </pc:sldChg>
      <pc:sldChg chg="addSp modSp add mod">
        <pc:chgData name="Raghunandan venkatesh" userId="0f29faf8312d62f3" providerId="LiveId" clId="{A2435299-D468-4513-9EC8-3D6A6A4E2250}" dt="2020-07-12T08:54:48.286" v="10566" actId="255"/>
        <pc:sldMkLst>
          <pc:docMk/>
          <pc:sldMk cId="340555020" sldId="360"/>
        </pc:sldMkLst>
        <pc:spChg chg="add mod">
          <ac:chgData name="Raghunandan venkatesh" userId="0f29faf8312d62f3" providerId="LiveId" clId="{A2435299-D468-4513-9EC8-3D6A6A4E2250}" dt="2020-07-12T08:51:13.560" v="10546" actId="20577"/>
          <ac:spMkLst>
            <pc:docMk/>
            <pc:sldMk cId="340555020" sldId="360"/>
            <ac:spMk id="3" creationId="{54053EA8-CCA8-4788-9023-CD9DAFDF2948}"/>
          </ac:spMkLst>
        </pc:spChg>
        <pc:spChg chg="add mod">
          <ac:chgData name="Raghunandan venkatesh" userId="0f29faf8312d62f3" providerId="LiveId" clId="{A2435299-D468-4513-9EC8-3D6A6A4E2250}" dt="2020-07-12T08:54:48.286" v="10566" actId="255"/>
          <ac:spMkLst>
            <pc:docMk/>
            <pc:sldMk cId="340555020" sldId="360"/>
            <ac:spMk id="4" creationId="{D4FB11C9-D650-4884-A9FE-344F6DE69C65}"/>
          </ac:spMkLst>
        </pc:spChg>
        <pc:spChg chg="mod">
          <ac:chgData name="Raghunandan venkatesh" userId="0f29faf8312d62f3" providerId="LiveId" clId="{A2435299-D468-4513-9EC8-3D6A6A4E2250}" dt="2020-07-12T08:48:18.678" v="10517" actId="255"/>
          <ac:spMkLst>
            <pc:docMk/>
            <pc:sldMk cId="340555020" sldId="360"/>
            <ac:spMk id="11" creationId="{24A470A8-0371-49AA-9FF6-00527CD77993}"/>
          </ac:spMkLst>
        </pc:spChg>
        <pc:spChg chg="mod">
          <ac:chgData name="Raghunandan venkatesh" userId="0f29faf8312d62f3" providerId="LiveId" clId="{A2435299-D468-4513-9EC8-3D6A6A4E2250}" dt="2020-07-12T08:48:14.596" v="10516" actId="255"/>
          <ac:spMkLst>
            <pc:docMk/>
            <pc:sldMk cId="340555020" sldId="360"/>
            <ac:spMk id="12" creationId="{7E72E7CF-61F4-4A8E-884B-658A900DAF3B}"/>
          </ac:spMkLst>
        </pc:spChg>
        <pc:spChg chg="mod">
          <ac:chgData name="Raghunandan venkatesh" userId="0f29faf8312d62f3" providerId="LiveId" clId="{A2435299-D468-4513-9EC8-3D6A6A4E2250}" dt="2020-07-12T08:50:50.099" v="10518" actId="1076"/>
          <ac:spMkLst>
            <pc:docMk/>
            <pc:sldMk cId="340555020" sldId="360"/>
            <ac:spMk id="16" creationId="{CBCE4D6D-CED8-4F3E-95EE-C66D57580A56}"/>
          </ac:spMkLst>
        </pc:spChg>
        <pc:spChg chg="add mod">
          <ac:chgData name="Raghunandan venkatesh" userId="0f29faf8312d62f3" providerId="LiveId" clId="{A2435299-D468-4513-9EC8-3D6A6A4E2250}" dt="2020-07-12T08:51:09.695" v="10535" actId="20577"/>
          <ac:spMkLst>
            <pc:docMk/>
            <pc:sldMk cId="340555020" sldId="360"/>
            <ac:spMk id="17" creationId="{BA12A6E5-7CB6-4A8B-B960-FC7BCB4C9B79}"/>
          </ac:spMkLst>
        </pc:spChg>
      </pc:sldChg>
      <pc:sldChg chg="addSp delSp modSp add mod">
        <pc:chgData name="Raghunandan venkatesh" userId="0f29faf8312d62f3" providerId="LiveId" clId="{A2435299-D468-4513-9EC8-3D6A6A4E2250}" dt="2020-07-12T09:29:43.701" v="10581" actId="1036"/>
        <pc:sldMkLst>
          <pc:docMk/>
          <pc:sldMk cId="1555778877" sldId="361"/>
        </pc:sldMkLst>
        <pc:spChg chg="del">
          <ac:chgData name="Raghunandan venkatesh" userId="0f29faf8312d62f3" providerId="LiveId" clId="{A2435299-D468-4513-9EC8-3D6A6A4E2250}" dt="2020-07-12T08:55:55.371" v="10568" actId="478"/>
          <ac:spMkLst>
            <pc:docMk/>
            <pc:sldMk cId="1555778877" sldId="361"/>
            <ac:spMk id="2" creationId="{336214F9-53E8-4D12-BA8D-6B66BCBDA24E}"/>
          </ac:spMkLst>
        </pc:spChg>
        <pc:spChg chg="del">
          <ac:chgData name="Raghunandan venkatesh" userId="0f29faf8312d62f3" providerId="LiveId" clId="{A2435299-D468-4513-9EC8-3D6A6A4E2250}" dt="2020-07-12T08:55:55.371" v="10568" actId="478"/>
          <ac:spMkLst>
            <pc:docMk/>
            <pc:sldMk cId="1555778877" sldId="361"/>
            <ac:spMk id="3" creationId="{54053EA8-CCA8-4788-9023-CD9DAFDF2948}"/>
          </ac:spMkLst>
        </pc:spChg>
        <pc:spChg chg="del">
          <ac:chgData name="Raghunandan venkatesh" userId="0f29faf8312d62f3" providerId="LiveId" clId="{A2435299-D468-4513-9EC8-3D6A6A4E2250}" dt="2020-07-12T08:55:55.371" v="10568" actId="478"/>
          <ac:spMkLst>
            <pc:docMk/>
            <pc:sldMk cId="1555778877" sldId="361"/>
            <ac:spMk id="6" creationId="{2E99E2D9-A0CD-4BF5-BE16-8ACE305B1851}"/>
          </ac:spMkLst>
        </pc:spChg>
        <pc:spChg chg="add mod">
          <ac:chgData name="Raghunandan venkatesh" userId="0f29faf8312d62f3" providerId="LiveId" clId="{A2435299-D468-4513-9EC8-3D6A6A4E2250}" dt="2020-07-12T08:55:55.371" v="10568" actId="478"/>
          <ac:spMkLst>
            <pc:docMk/>
            <pc:sldMk cId="1555778877" sldId="361"/>
            <ac:spMk id="7" creationId="{41FC96E4-533B-4AAF-AE48-BDF5F93A8D92}"/>
          </ac:spMkLst>
        </pc:spChg>
        <pc:spChg chg="del">
          <ac:chgData name="Raghunandan venkatesh" userId="0f29faf8312d62f3" providerId="LiveId" clId="{A2435299-D468-4513-9EC8-3D6A6A4E2250}" dt="2020-07-12T08:55:55.371" v="10568" actId="478"/>
          <ac:spMkLst>
            <pc:docMk/>
            <pc:sldMk cId="1555778877" sldId="361"/>
            <ac:spMk id="11" creationId="{24A470A8-0371-49AA-9FF6-00527CD77993}"/>
          </ac:spMkLst>
        </pc:spChg>
        <pc:spChg chg="del">
          <ac:chgData name="Raghunandan venkatesh" userId="0f29faf8312d62f3" providerId="LiveId" clId="{A2435299-D468-4513-9EC8-3D6A6A4E2250}" dt="2020-07-12T08:55:55.371" v="10568" actId="478"/>
          <ac:spMkLst>
            <pc:docMk/>
            <pc:sldMk cId="1555778877" sldId="361"/>
            <ac:spMk id="12" creationId="{7E72E7CF-61F4-4A8E-884B-658A900DAF3B}"/>
          </ac:spMkLst>
        </pc:spChg>
        <pc:spChg chg="del">
          <ac:chgData name="Raghunandan venkatesh" userId="0f29faf8312d62f3" providerId="LiveId" clId="{A2435299-D468-4513-9EC8-3D6A6A4E2250}" dt="2020-07-12T08:55:55.371" v="10568" actId="478"/>
          <ac:spMkLst>
            <pc:docMk/>
            <pc:sldMk cId="1555778877" sldId="361"/>
            <ac:spMk id="16" creationId="{CBCE4D6D-CED8-4F3E-95EE-C66D57580A56}"/>
          </ac:spMkLst>
        </pc:spChg>
        <pc:spChg chg="del">
          <ac:chgData name="Raghunandan venkatesh" userId="0f29faf8312d62f3" providerId="LiveId" clId="{A2435299-D468-4513-9EC8-3D6A6A4E2250}" dt="2020-07-12T08:55:55.371" v="10568" actId="478"/>
          <ac:spMkLst>
            <pc:docMk/>
            <pc:sldMk cId="1555778877" sldId="361"/>
            <ac:spMk id="17" creationId="{BA12A6E5-7CB6-4A8B-B960-FC7BCB4C9B79}"/>
          </ac:spMkLst>
        </pc:spChg>
        <pc:spChg chg="add mod">
          <ac:chgData name="Raghunandan venkatesh" userId="0f29faf8312d62f3" providerId="LiveId" clId="{A2435299-D468-4513-9EC8-3D6A6A4E2250}" dt="2020-07-12T09:29:43.701" v="10581" actId="1036"/>
          <ac:spMkLst>
            <pc:docMk/>
            <pc:sldMk cId="1555778877" sldId="361"/>
            <ac:spMk id="20" creationId="{9EC2C987-6169-4952-BA98-121727CE8E78}"/>
          </ac:spMkLst>
        </pc:spChg>
        <pc:picChg chg="add mod">
          <ac:chgData name="Raghunandan venkatesh" userId="0f29faf8312d62f3" providerId="LiveId" clId="{A2435299-D468-4513-9EC8-3D6A6A4E2250}" dt="2020-07-12T08:55:57.930" v="10570" actId="1076"/>
          <ac:picMkLst>
            <pc:docMk/>
            <pc:sldMk cId="1555778877" sldId="361"/>
            <ac:picMk id="19" creationId="{B1A30D9F-7A6E-460D-AD21-BB04ACD801A3}"/>
          </ac:picMkLst>
        </pc:picChg>
        <pc:cxnChg chg="del">
          <ac:chgData name="Raghunandan venkatesh" userId="0f29faf8312d62f3" providerId="LiveId" clId="{A2435299-D468-4513-9EC8-3D6A6A4E2250}" dt="2020-07-12T08:55:55.371" v="10568" actId="478"/>
          <ac:cxnSpMkLst>
            <pc:docMk/>
            <pc:sldMk cId="1555778877" sldId="361"/>
            <ac:cxnSpMk id="9" creationId="{3C693749-7B30-4D68-932D-A8D1294C857F}"/>
          </ac:cxnSpMkLst>
        </pc:cxnChg>
        <pc:cxnChg chg="del">
          <ac:chgData name="Raghunandan venkatesh" userId="0f29faf8312d62f3" providerId="LiveId" clId="{A2435299-D468-4513-9EC8-3D6A6A4E2250}" dt="2020-07-12T08:55:55.371" v="10568" actId="478"/>
          <ac:cxnSpMkLst>
            <pc:docMk/>
            <pc:sldMk cId="1555778877" sldId="361"/>
            <ac:cxnSpMk id="10" creationId="{81C19033-9B46-4311-94D8-35678910E9FE}"/>
          </ac:cxnSpMkLst>
        </pc:cxnChg>
        <pc:cxnChg chg="del">
          <ac:chgData name="Raghunandan venkatesh" userId="0f29faf8312d62f3" providerId="LiveId" clId="{A2435299-D468-4513-9EC8-3D6A6A4E2250}" dt="2020-07-12T08:55:55.371" v="10568" actId="478"/>
          <ac:cxnSpMkLst>
            <pc:docMk/>
            <pc:sldMk cId="1555778877" sldId="361"/>
            <ac:cxnSpMk id="13" creationId="{4672DB08-0729-4F43-ABD0-6848A430F832}"/>
          </ac:cxnSpMkLst>
        </pc:cxnChg>
        <pc:cxnChg chg="del">
          <ac:chgData name="Raghunandan venkatesh" userId="0f29faf8312d62f3" providerId="LiveId" clId="{A2435299-D468-4513-9EC8-3D6A6A4E2250}" dt="2020-07-12T08:55:55.371" v="10568" actId="478"/>
          <ac:cxnSpMkLst>
            <pc:docMk/>
            <pc:sldMk cId="1555778877" sldId="361"/>
            <ac:cxnSpMk id="14" creationId="{CC8E4EAB-0E89-44AA-9C51-195DBC733C9E}"/>
          </ac:cxnSpMkLst>
        </pc:cxnChg>
        <pc:cxnChg chg="del">
          <ac:chgData name="Raghunandan venkatesh" userId="0f29faf8312d62f3" providerId="LiveId" clId="{A2435299-D468-4513-9EC8-3D6A6A4E2250}" dt="2020-07-12T08:55:55.371" v="10568" actId="478"/>
          <ac:cxnSpMkLst>
            <pc:docMk/>
            <pc:sldMk cId="1555778877" sldId="361"/>
            <ac:cxnSpMk id="15" creationId="{444F3672-61B4-4782-A893-81BC13A726CD}"/>
          </ac:cxnSpMkLst>
        </pc:cxnChg>
      </pc:sldChg>
      <pc:sldChg chg="addSp delSp modSp add mod">
        <pc:chgData name="Raghunandan venkatesh" userId="0f29faf8312d62f3" providerId="LiveId" clId="{A2435299-D468-4513-9EC8-3D6A6A4E2250}" dt="2020-07-12T09:31:06.251" v="10637" actId="14100"/>
        <pc:sldMkLst>
          <pc:docMk/>
          <pc:sldMk cId="307580112" sldId="362"/>
        </pc:sldMkLst>
        <pc:spChg chg="mod">
          <ac:chgData name="Raghunandan venkatesh" userId="0f29faf8312d62f3" providerId="LiveId" clId="{A2435299-D468-4513-9EC8-3D6A6A4E2250}" dt="2020-07-12T09:30:58.284" v="10636" actId="20577"/>
          <ac:spMkLst>
            <pc:docMk/>
            <pc:sldMk cId="307580112" sldId="362"/>
            <ac:spMk id="7" creationId="{41FC96E4-533B-4AAF-AE48-BDF5F93A8D92}"/>
          </ac:spMkLst>
        </pc:spChg>
        <pc:picChg chg="add mod">
          <ac:chgData name="Raghunandan venkatesh" userId="0f29faf8312d62f3" providerId="LiveId" clId="{A2435299-D468-4513-9EC8-3D6A6A4E2250}" dt="2020-07-12T09:31:06.251" v="10637" actId="14100"/>
          <ac:picMkLst>
            <pc:docMk/>
            <pc:sldMk cId="307580112" sldId="362"/>
            <ac:picMk id="3" creationId="{01F26F21-41C6-41CA-8753-EC3F5AA419CD}"/>
          </ac:picMkLst>
        </pc:picChg>
        <pc:picChg chg="del">
          <ac:chgData name="Raghunandan venkatesh" userId="0f29faf8312d62f3" providerId="LiveId" clId="{A2435299-D468-4513-9EC8-3D6A6A4E2250}" dt="2020-07-12T09:29:53.059" v="10583" actId="478"/>
          <ac:picMkLst>
            <pc:docMk/>
            <pc:sldMk cId="307580112" sldId="362"/>
            <ac:picMk id="19" creationId="{B1A30D9F-7A6E-460D-AD21-BB04ACD801A3}"/>
          </ac:picMkLst>
        </pc:picChg>
      </pc:sldChg>
      <pc:sldChg chg="addSp delSp modSp add mod">
        <pc:chgData name="Raghunandan venkatesh" userId="0f29faf8312d62f3" providerId="LiveId" clId="{A2435299-D468-4513-9EC8-3D6A6A4E2250}" dt="2020-07-12T09:33:14.049" v="10643" actId="478"/>
        <pc:sldMkLst>
          <pc:docMk/>
          <pc:sldMk cId="1056752661" sldId="363"/>
        </pc:sldMkLst>
        <pc:spChg chg="del">
          <ac:chgData name="Raghunandan venkatesh" userId="0f29faf8312d62f3" providerId="LiveId" clId="{A2435299-D468-4513-9EC8-3D6A6A4E2250}" dt="2020-07-12T09:33:14.049" v="10643" actId="478"/>
          <ac:spMkLst>
            <pc:docMk/>
            <pc:sldMk cId="1056752661" sldId="363"/>
            <ac:spMk id="4" creationId="{D4FB11C9-D650-4884-A9FE-344F6DE69C65}"/>
          </ac:spMkLst>
        </pc:spChg>
        <pc:picChg chg="del">
          <ac:chgData name="Raghunandan venkatesh" userId="0f29faf8312d62f3" providerId="LiveId" clId="{A2435299-D468-4513-9EC8-3D6A6A4E2250}" dt="2020-07-12T09:32:57.380" v="10639" actId="478"/>
          <ac:picMkLst>
            <pc:docMk/>
            <pc:sldMk cId="1056752661" sldId="363"/>
            <ac:picMk id="3" creationId="{01F26F21-41C6-41CA-8753-EC3F5AA419CD}"/>
          </ac:picMkLst>
        </pc:picChg>
        <pc:picChg chg="add mod">
          <ac:chgData name="Raghunandan venkatesh" userId="0f29faf8312d62f3" providerId="LiveId" clId="{A2435299-D468-4513-9EC8-3D6A6A4E2250}" dt="2020-07-12T09:33:07.215" v="10642" actId="14100"/>
          <ac:picMkLst>
            <pc:docMk/>
            <pc:sldMk cId="1056752661" sldId="363"/>
            <ac:picMk id="5" creationId="{4EFBD890-2850-42EB-A7FC-16380CF7A9F9}"/>
          </ac:picMkLst>
        </pc:picChg>
      </pc:sldChg>
      <pc:sldChg chg="addSp delSp modSp add mod">
        <pc:chgData name="Raghunandan venkatesh" userId="0f29faf8312d62f3" providerId="LiveId" clId="{A2435299-D468-4513-9EC8-3D6A6A4E2250}" dt="2020-07-12T11:12:53.518" v="10780" actId="478"/>
        <pc:sldMkLst>
          <pc:docMk/>
          <pc:sldMk cId="207600153" sldId="364"/>
        </pc:sldMkLst>
        <pc:spChg chg="add del mod">
          <ac:chgData name="Raghunandan venkatesh" userId="0f29faf8312d62f3" providerId="LiveId" clId="{A2435299-D468-4513-9EC8-3D6A6A4E2250}" dt="2020-07-12T11:10:46.926" v="10778"/>
          <ac:spMkLst>
            <pc:docMk/>
            <pc:sldMk cId="207600153" sldId="364"/>
            <ac:spMk id="4" creationId="{0A112FD5-A1E9-43A0-805C-6578F1D0D37D}"/>
          </ac:spMkLst>
        </pc:spChg>
        <pc:spChg chg="mod">
          <ac:chgData name="Raghunandan venkatesh" userId="0f29faf8312d62f3" providerId="LiveId" clId="{A2435299-D468-4513-9EC8-3D6A6A4E2250}" dt="2020-07-12T11:06:02.875" v="10666" actId="33524"/>
          <ac:spMkLst>
            <pc:docMk/>
            <pc:sldMk cId="207600153" sldId="364"/>
            <ac:spMk id="7" creationId="{41FC96E4-533B-4AAF-AE48-BDF5F93A8D92}"/>
          </ac:spMkLst>
        </pc:spChg>
        <pc:spChg chg="mod">
          <ac:chgData name="Raghunandan venkatesh" userId="0f29faf8312d62f3" providerId="LiveId" clId="{A2435299-D468-4513-9EC8-3D6A6A4E2250}" dt="2020-07-12T11:10:45.749" v="10776" actId="20577"/>
          <ac:spMkLst>
            <pc:docMk/>
            <pc:sldMk cId="207600153" sldId="364"/>
            <ac:spMk id="20" creationId="{9EC2C987-6169-4952-BA98-121727CE8E78}"/>
          </ac:spMkLst>
        </pc:spChg>
        <pc:graphicFrameChg chg="add mod modGraphic">
          <ac:chgData name="Raghunandan venkatesh" userId="0f29faf8312d62f3" providerId="LiveId" clId="{A2435299-D468-4513-9EC8-3D6A6A4E2250}" dt="2020-07-12T11:09:56.407" v="10770" actId="14734"/>
          <ac:graphicFrameMkLst>
            <pc:docMk/>
            <pc:sldMk cId="207600153" sldId="364"/>
            <ac:graphicFrameMk id="2" creationId="{6C39ED66-23AF-4EBB-B6A8-5BCE04A5B21F}"/>
          </ac:graphicFrameMkLst>
        </pc:graphicFrameChg>
        <pc:graphicFrameChg chg="add del mod">
          <ac:chgData name="Raghunandan venkatesh" userId="0f29faf8312d62f3" providerId="LiveId" clId="{A2435299-D468-4513-9EC8-3D6A6A4E2250}" dt="2020-07-12T11:12:53.518" v="10780" actId="478"/>
          <ac:graphicFrameMkLst>
            <pc:docMk/>
            <pc:sldMk cId="207600153" sldId="364"/>
            <ac:graphicFrameMk id="9" creationId="{2A3F3009-5FED-40EB-A972-89848D3E47CB}"/>
          </ac:graphicFrameMkLst>
        </pc:graphicFrameChg>
        <pc:picChg chg="del">
          <ac:chgData name="Raghunandan venkatesh" userId="0f29faf8312d62f3" providerId="LiveId" clId="{A2435299-D468-4513-9EC8-3D6A6A4E2250}" dt="2020-07-12T11:05:52.673" v="10645" actId="478"/>
          <ac:picMkLst>
            <pc:docMk/>
            <pc:sldMk cId="207600153" sldId="364"/>
            <ac:picMk id="5" creationId="{4EFBD890-2850-42EB-A7FC-16380CF7A9F9}"/>
          </ac:picMkLst>
        </pc:picChg>
      </pc:sldChg>
      <pc:sldChg chg="addSp delSp modSp add mod">
        <pc:chgData name="Raghunandan venkatesh" userId="0f29faf8312d62f3" providerId="LiveId" clId="{A2435299-D468-4513-9EC8-3D6A6A4E2250}" dt="2020-07-12T11:14:46.951" v="10912" actId="20577"/>
        <pc:sldMkLst>
          <pc:docMk/>
          <pc:sldMk cId="3182233560" sldId="365"/>
        </pc:sldMkLst>
        <pc:spChg chg="add mod">
          <ac:chgData name="Raghunandan venkatesh" userId="0f29faf8312d62f3" providerId="LiveId" clId="{A2435299-D468-4513-9EC8-3D6A6A4E2250}" dt="2020-07-12T11:14:46.951" v="10912" actId="20577"/>
          <ac:spMkLst>
            <pc:docMk/>
            <pc:sldMk cId="3182233560" sldId="365"/>
            <ac:spMk id="5" creationId="{B42C946A-0778-486F-8ABF-D4CF3360C782}"/>
          </ac:spMkLst>
        </pc:spChg>
        <pc:spChg chg="del">
          <ac:chgData name="Raghunandan venkatesh" userId="0f29faf8312d62f3" providerId="LiveId" clId="{A2435299-D468-4513-9EC8-3D6A6A4E2250}" dt="2020-07-12T11:13:26.811" v="10783" actId="478"/>
          <ac:spMkLst>
            <pc:docMk/>
            <pc:sldMk cId="3182233560" sldId="365"/>
            <ac:spMk id="20" creationId="{9EC2C987-6169-4952-BA98-121727CE8E78}"/>
          </ac:spMkLst>
        </pc:spChg>
        <pc:graphicFrameChg chg="mod modGraphic">
          <ac:chgData name="Raghunandan venkatesh" userId="0f29faf8312d62f3" providerId="LiveId" clId="{A2435299-D468-4513-9EC8-3D6A6A4E2250}" dt="2020-07-12T11:13:30.967" v="10786" actId="1076"/>
          <ac:graphicFrameMkLst>
            <pc:docMk/>
            <pc:sldMk cId="3182233560" sldId="365"/>
            <ac:graphicFrameMk id="2" creationId="{6C39ED66-23AF-4EBB-B6A8-5BCE04A5B21F}"/>
          </ac:graphicFrameMkLst>
        </pc:graphicFrameChg>
        <pc:picChg chg="add mod">
          <ac:chgData name="Raghunandan venkatesh" userId="0f29faf8312d62f3" providerId="LiveId" clId="{A2435299-D468-4513-9EC8-3D6A6A4E2250}" dt="2020-07-12T11:13:29.166" v="10785" actId="1076"/>
          <ac:picMkLst>
            <pc:docMk/>
            <pc:sldMk cId="3182233560" sldId="365"/>
            <ac:picMk id="4" creationId="{9AD42D8D-E2BD-4DE4-BF33-19DEB91F4F15}"/>
          </ac:picMkLst>
        </pc:picChg>
      </pc:sldChg>
      <pc:sldChg chg="addSp delSp modSp add mod">
        <pc:chgData name="Raghunandan venkatesh" userId="0f29faf8312d62f3" providerId="LiveId" clId="{A2435299-D468-4513-9EC8-3D6A6A4E2250}" dt="2020-07-12T11:18:05.927" v="11011" actId="1076"/>
        <pc:sldMkLst>
          <pc:docMk/>
          <pc:sldMk cId="1013495034" sldId="366"/>
        </pc:sldMkLst>
        <pc:spChg chg="del">
          <ac:chgData name="Raghunandan venkatesh" userId="0f29faf8312d62f3" providerId="LiveId" clId="{A2435299-D468-4513-9EC8-3D6A6A4E2250}" dt="2020-07-12T11:16:41.762" v="10914" actId="478"/>
          <ac:spMkLst>
            <pc:docMk/>
            <pc:sldMk cId="1013495034" sldId="366"/>
            <ac:spMk id="5" creationId="{B42C946A-0778-486F-8ABF-D4CF3360C782}"/>
          </ac:spMkLst>
        </pc:spChg>
        <pc:spChg chg="mod">
          <ac:chgData name="Raghunandan venkatesh" userId="0f29faf8312d62f3" providerId="LiveId" clId="{A2435299-D468-4513-9EC8-3D6A6A4E2250}" dt="2020-07-12T11:17:21.713" v="11008" actId="33524"/>
          <ac:spMkLst>
            <pc:docMk/>
            <pc:sldMk cId="1013495034" sldId="366"/>
            <ac:spMk id="7" creationId="{41FC96E4-533B-4AAF-AE48-BDF5F93A8D92}"/>
          </ac:spMkLst>
        </pc:spChg>
        <pc:graphicFrameChg chg="del">
          <ac:chgData name="Raghunandan venkatesh" userId="0f29faf8312d62f3" providerId="LiveId" clId="{A2435299-D468-4513-9EC8-3D6A6A4E2250}" dt="2020-07-12T11:16:41.762" v="10914" actId="478"/>
          <ac:graphicFrameMkLst>
            <pc:docMk/>
            <pc:sldMk cId="1013495034" sldId="366"/>
            <ac:graphicFrameMk id="2" creationId="{6C39ED66-23AF-4EBB-B6A8-5BCE04A5B21F}"/>
          </ac:graphicFrameMkLst>
        </pc:graphicFrameChg>
        <pc:picChg chg="del">
          <ac:chgData name="Raghunandan venkatesh" userId="0f29faf8312d62f3" providerId="LiveId" clId="{A2435299-D468-4513-9EC8-3D6A6A4E2250}" dt="2020-07-12T11:16:41.762" v="10914" actId="478"/>
          <ac:picMkLst>
            <pc:docMk/>
            <pc:sldMk cId="1013495034" sldId="366"/>
            <ac:picMk id="4" creationId="{9AD42D8D-E2BD-4DE4-BF33-19DEB91F4F15}"/>
          </ac:picMkLst>
        </pc:picChg>
        <pc:picChg chg="add mod">
          <ac:chgData name="Raghunandan venkatesh" userId="0f29faf8312d62f3" providerId="LiveId" clId="{A2435299-D468-4513-9EC8-3D6A6A4E2250}" dt="2020-07-12T11:18:05.927" v="11011" actId="1076"/>
          <ac:picMkLst>
            <pc:docMk/>
            <pc:sldMk cId="1013495034" sldId="366"/>
            <ac:picMk id="6" creationId="{FF05C27D-1515-41CF-895B-D8FA1B3048EF}"/>
          </ac:picMkLst>
        </pc:picChg>
      </pc:sldChg>
      <pc:sldChg chg="addSp delSp modSp add mod">
        <pc:chgData name="Raghunandan venkatesh" userId="0f29faf8312d62f3" providerId="LiveId" clId="{A2435299-D468-4513-9EC8-3D6A6A4E2250}" dt="2020-07-12T11:28:26.920" v="11146" actId="478"/>
        <pc:sldMkLst>
          <pc:docMk/>
          <pc:sldMk cId="4067886913" sldId="367"/>
        </pc:sldMkLst>
        <pc:spChg chg="add del mod">
          <ac:chgData name="Raghunandan venkatesh" userId="0f29faf8312d62f3" providerId="LiveId" clId="{A2435299-D468-4513-9EC8-3D6A6A4E2250}" dt="2020-07-12T11:25:24.293" v="11052" actId="478"/>
          <ac:spMkLst>
            <pc:docMk/>
            <pc:sldMk cId="4067886913" sldId="367"/>
            <ac:spMk id="2" creationId="{C7BBE74E-1BED-4C61-8424-49430A4194C5}"/>
          </ac:spMkLst>
        </pc:spChg>
        <pc:spChg chg="mod">
          <ac:chgData name="Raghunandan venkatesh" userId="0f29faf8312d62f3" providerId="LiveId" clId="{A2435299-D468-4513-9EC8-3D6A6A4E2250}" dt="2020-07-12T11:27:41.804" v="11141" actId="313"/>
          <ac:spMkLst>
            <pc:docMk/>
            <pc:sldMk cId="4067886913" sldId="367"/>
            <ac:spMk id="7" creationId="{41FC96E4-533B-4AAF-AE48-BDF5F93A8D92}"/>
          </ac:spMkLst>
        </pc:spChg>
        <pc:spChg chg="add del mod">
          <ac:chgData name="Raghunandan venkatesh" userId="0f29faf8312d62f3" providerId="LiveId" clId="{A2435299-D468-4513-9EC8-3D6A6A4E2250}" dt="2020-07-12T11:25:26.523" v="11053" actId="478"/>
          <ac:spMkLst>
            <pc:docMk/>
            <pc:sldMk cId="4067886913" sldId="367"/>
            <ac:spMk id="9" creationId="{848BC01F-97F5-4B46-BE66-5B56DC384639}"/>
          </ac:spMkLst>
        </pc:spChg>
        <pc:picChg chg="add del mod">
          <ac:chgData name="Raghunandan venkatesh" userId="0f29faf8312d62f3" providerId="LiveId" clId="{A2435299-D468-4513-9EC8-3D6A6A4E2250}" dt="2020-07-12T11:27:14.116" v="11070" actId="478"/>
          <ac:picMkLst>
            <pc:docMk/>
            <pc:sldMk cId="4067886913" sldId="367"/>
            <ac:picMk id="4" creationId="{8F7CB1E6-C5A7-4EFA-9FE7-20D5420F8291}"/>
          </ac:picMkLst>
        </pc:picChg>
        <pc:picChg chg="del">
          <ac:chgData name="Raghunandan venkatesh" userId="0f29faf8312d62f3" providerId="LiveId" clId="{A2435299-D468-4513-9EC8-3D6A6A4E2250}" dt="2020-07-12T11:25:26.523" v="11053" actId="478"/>
          <ac:picMkLst>
            <pc:docMk/>
            <pc:sldMk cId="4067886913" sldId="367"/>
            <ac:picMk id="6" creationId="{FF05C27D-1515-41CF-895B-D8FA1B3048EF}"/>
          </ac:picMkLst>
        </pc:picChg>
        <pc:picChg chg="add mod">
          <ac:chgData name="Raghunandan venkatesh" userId="0f29faf8312d62f3" providerId="LiveId" clId="{A2435299-D468-4513-9EC8-3D6A6A4E2250}" dt="2020-07-12T11:27:58.543" v="11144" actId="1076"/>
          <ac:picMkLst>
            <pc:docMk/>
            <pc:sldMk cId="4067886913" sldId="367"/>
            <ac:picMk id="10" creationId="{28E7454D-4E70-4202-8151-478A394B2AAC}"/>
          </ac:picMkLst>
        </pc:picChg>
        <pc:picChg chg="add del mod">
          <ac:chgData name="Raghunandan venkatesh" userId="0f29faf8312d62f3" providerId="LiveId" clId="{A2435299-D468-4513-9EC8-3D6A6A4E2250}" dt="2020-07-12T11:28:26.920" v="11146" actId="478"/>
          <ac:picMkLst>
            <pc:docMk/>
            <pc:sldMk cId="4067886913" sldId="367"/>
            <ac:picMk id="11" creationId="{E841CB9A-E616-4F69-B041-CCE666A9C402}"/>
          </ac:picMkLst>
        </pc:picChg>
      </pc:sldChg>
      <pc:sldChg chg="addSp delSp modSp add mod">
        <pc:chgData name="Raghunandan venkatesh" userId="0f29faf8312d62f3" providerId="LiveId" clId="{A2435299-D468-4513-9EC8-3D6A6A4E2250}" dt="2020-07-12T11:31:46.174" v="11159" actId="14100"/>
        <pc:sldMkLst>
          <pc:docMk/>
          <pc:sldMk cId="2958284661" sldId="368"/>
        </pc:sldMkLst>
        <pc:picChg chg="add del mod">
          <ac:chgData name="Raghunandan venkatesh" userId="0f29faf8312d62f3" providerId="LiveId" clId="{A2435299-D468-4513-9EC8-3D6A6A4E2250}" dt="2020-07-12T11:31:42.267" v="11156" actId="478"/>
          <ac:picMkLst>
            <pc:docMk/>
            <pc:sldMk cId="2958284661" sldId="368"/>
            <ac:picMk id="3" creationId="{6A2EF3E1-B25D-4E0B-BD98-64EF00E86A63}"/>
          </ac:picMkLst>
        </pc:picChg>
        <pc:picChg chg="del">
          <ac:chgData name="Raghunandan venkatesh" userId="0f29faf8312d62f3" providerId="LiveId" clId="{A2435299-D468-4513-9EC8-3D6A6A4E2250}" dt="2020-07-12T11:28:29.635" v="11148" actId="478"/>
          <ac:picMkLst>
            <pc:docMk/>
            <pc:sldMk cId="2958284661" sldId="368"/>
            <ac:picMk id="10" creationId="{28E7454D-4E70-4202-8151-478A394B2AAC}"/>
          </ac:picMkLst>
        </pc:picChg>
        <pc:picChg chg="add mod">
          <ac:chgData name="Raghunandan venkatesh" userId="0f29faf8312d62f3" providerId="LiveId" clId="{A2435299-D468-4513-9EC8-3D6A6A4E2250}" dt="2020-07-12T11:31:46.174" v="11159" actId="14100"/>
          <ac:picMkLst>
            <pc:docMk/>
            <pc:sldMk cId="2958284661" sldId="368"/>
            <ac:picMk id="21506" creationId="{3049C492-F6E1-4006-9219-FEC7539FEE48}"/>
          </ac:picMkLst>
        </pc:picChg>
      </pc:sldChg>
      <pc:sldChg chg="addSp delSp modSp add mod">
        <pc:chgData name="Raghunandan venkatesh" userId="0f29faf8312d62f3" providerId="LiveId" clId="{A2435299-D468-4513-9EC8-3D6A6A4E2250}" dt="2020-07-12T11:30:12.206" v="11155" actId="14100"/>
        <pc:sldMkLst>
          <pc:docMk/>
          <pc:sldMk cId="4212768689" sldId="369"/>
        </pc:sldMkLst>
        <pc:picChg chg="del">
          <ac:chgData name="Raghunandan venkatesh" userId="0f29faf8312d62f3" providerId="LiveId" clId="{A2435299-D468-4513-9EC8-3D6A6A4E2250}" dt="2020-07-12T11:30:08.150" v="11153" actId="478"/>
          <ac:picMkLst>
            <pc:docMk/>
            <pc:sldMk cId="4212768689" sldId="369"/>
            <ac:picMk id="3" creationId="{6A2EF3E1-B25D-4E0B-BD98-64EF00E86A63}"/>
          </ac:picMkLst>
        </pc:picChg>
        <pc:picChg chg="add mod">
          <ac:chgData name="Raghunandan venkatesh" userId="0f29faf8312d62f3" providerId="LiveId" clId="{A2435299-D468-4513-9EC8-3D6A6A4E2250}" dt="2020-07-12T11:30:12.206" v="11155" actId="14100"/>
          <ac:picMkLst>
            <pc:docMk/>
            <pc:sldMk cId="4212768689" sldId="369"/>
            <ac:picMk id="4" creationId="{A0C90207-E140-4D52-AAF5-578FCB1D70AA}"/>
          </ac:picMkLst>
        </pc:picChg>
      </pc:sldChg>
      <pc:sldChg chg="addSp delSp modSp add mod">
        <pc:chgData name="Raghunandan venkatesh" userId="0f29faf8312d62f3" providerId="LiveId" clId="{A2435299-D468-4513-9EC8-3D6A6A4E2250}" dt="2020-07-12T11:33:56.719" v="11177" actId="1076"/>
        <pc:sldMkLst>
          <pc:docMk/>
          <pc:sldMk cId="3694536975" sldId="370"/>
        </pc:sldMkLst>
        <pc:spChg chg="mod">
          <ac:chgData name="Raghunandan venkatesh" userId="0f29faf8312d62f3" providerId="LiveId" clId="{A2435299-D468-4513-9EC8-3D6A6A4E2250}" dt="2020-07-12T11:33:52.665" v="11175" actId="20577"/>
          <ac:spMkLst>
            <pc:docMk/>
            <pc:sldMk cId="3694536975" sldId="370"/>
            <ac:spMk id="7" creationId="{41FC96E4-533B-4AAF-AE48-BDF5F93A8D92}"/>
          </ac:spMkLst>
        </pc:spChg>
        <pc:picChg chg="add mod">
          <ac:chgData name="Raghunandan venkatesh" userId="0f29faf8312d62f3" providerId="LiveId" clId="{A2435299-D468-4513-9EC8-3D6A6A4E2250}" dt="2020-07-12T11:33:56.719" v="11177" actId="1076"/>
          <ac:picMkLst>
            <pc:docMk/>
            <pc:sldMk cId="3694536975" sldId="370"/>
            <ac:picMk id="3" creationId="{4F7834F7-ADB4-4951-8046-054730AE2828}"/>
          </ac:picMkLst>
        </pc:picChg>
        <pc:picChg chg="del">
          <ac:chgData name="Raghunandan venkatesh" userId="0f29faf8312d62f3" providerId="LiveId" clId="{A2435299-D468-4513-9EC8-3D6A6A4E2250}" dt="2020-07-12T11:33:46.681" v="11161" actId="478"/>
          <ac:picMkLst>
            <pc:docMk/>
            <pc:sldMk cId="3694536975" sldId="370"/>
            <ac:picMk id="4" creationId="{A0C90207-E140-4D52-AAF5-578FCB1D70AA}"/>
          </ac:picMkLst>
        </pc:picChg>
      </pc:sldChg>
      <pc:sldChg chg="addSp delSp modSp add mod">
        <pc:chgData name="Raghunandan venkatesh" userId="0f29faf8312d62f3" providerId="LiveId" clId="{A2435299-D468-4513-9EC8-3D6A6A4E2250}" dt="2020-07-12T11:34:28.687" v="11182" actId="14100"/>
        <pc:sldMkLst>
          <pc:docMk/>
          <pc:sldMk cId="350139493" sldId="371"/>
        </pc:sldMkLst>
        <pc:picChg chg="del">
          <ac:chgData name="Raghunandan venkatesh" userId="0f29faf8312d62f3" providerId="LiveId" clId="{A2435299-D468-4513-9EC8-3D6A6A4E2250}" dt="2020-07-12T11:34:22.782" v="11179" actId="478"/>
          <ac:picMkLst>
            <pc:docMk/>
            <pc:sldMk cId="350139493" sldId="371"/>
            <ac:picMk id="3" creationId="{4F7834F7-ADB4-4951-8046-054730AE2828}"/>
          </ac:picMkLst>
        </pc:picChg>
        <pc:picChg chg="add mod">
          <ac:chgData name="Raghunandan venkatesh" userId="0f29faf8312d62f3" providerId="LiveId" clId="{A2435299-D468-4513-9EC8-3D6A6A4E2250}" dt="2020-07-12T11:34:28.687" v="11182" actId="14100"/>
          <ac:picMkLst>
            <pc:docMk/>
            <pc:sldMk cId="350139493" sldId="371"/>
            <ac:picMk id="4" creationId="{433873D3-C7C1-4504-A99D-90E02E79B139}"/>
          </ac:picMkLst>
        </pc:picChg>
      </pc:sldChg>
      <pc:sldChg chg="addSp delSp modSp add mod">
        <pc:chgData name="Raghunandan venkatesh" userId="0f29faf8312d62f3" providerId="LiveId" clId="{A2435299-D468-4513-9EC8-3D6A6A4E2250}" dt="2020-07-12T11:57:14.348" v="11211" actId="14100"/>
        <pc:sldMkLst>
          <pc:docMk/>
          <pc:sldMk cId="532159938" sldId="372"/>
        </pc:sldMkLst>
        <pc:spChg chg="mod">
          <ac:chgData name="Raghunandan venkatesh" userId="0f29faf8312d62f3" providerId="LiveId" clId="{A2435299-D468-4513-9EC8-3D6A6A4E2250}" dt="2020-07-12T11:57:05.330" v="11208" actId="20577"/>
          <ac:spMkLst>
            <pc:docMk/>
            <pc:sldMk cId="532159938" sldId="372"/>
            <ac:spMk id="7" creationId="{41FC96E4-533B-4AAF-AE48-BDF5F93A8D92}"/>
          </ac:spMkLst>
        </pc:spChg>
        <pc:picChg chg="add mod">
          <ac:chgData name="Raghunandan venkatesh" userId="0f29faf8312d62f3" providerId="LiveId" clId="{A2435299-D468-4513-9EC8-3D6A6A4E2250}" dt="2020-07-12T11:57:14.348" v="11211" actId="14100"/>
          <ac:picMkLst>
            <pc:docMk/>
            <pc:sldMk cId="532159938" sldId="372"/>
            <ac:picMk id="3" creationId="{8F85E90A-EE89-42F4-841F-5EED2C54AF89}"/>
          </ac:picMkLst>
        </pc:picChg>
        <pc:picChg chg="del">
          <ac:chgData name="Raghunandan venkatesh" userId="0f29faf8312d62f3" providerId="LiveId" clId="{A2435299-D468-4513-9EC8-3D6A6A4E2250}" dt="2020-07-12T11:56:54.821" v="11184" actId="478"/>
          <ac:picMkLst>
            <pc:docMk/>
            <pc:sldMk cId="532159938" sldId="372"/>
            <ac:picMk id="4" creationId="{433873D3-C7C1-4504-A99D-90E02E79B139}"/>
          </ac:picMkLst>
        </pc:picChg>
      </pc:sldChg>
      <pc:sldChg chg="addSp delSp modSp add mod">
        <pc:chgData name="Raghunandan venkatesh" userId="0f29faf8312d62f3" providerId="LiveId" clId="{A2435299-D468-4513-9EC8-3D6A6A4E2250}" dt="2020-07-12T11:58:33.126" v="11241" actId="14100"/>
        <pc:sldMkLst>
          <pc:docMk/>
          <pc:sldMk cId="3623712871" sldId="373"/>
        </pc:sldMkLst>
        <pc:spChg chg="mod">
          <ac:chgData name="Raghunandan venkatesh" userId="0f29faf8312d62f3" providerId="LiveId" clId="{A2435299-D468-4513-9EC8-3D6A6A4E2250}" dt="2020-07-12T11:58:15.568" v="11238" actId="20577"/>
          <ac:spMkLst>
            <pc:docMk/>
            <pc:sldMk cId="3623712871" sldId="373"/>
            <ac:spMk id="7" creationId="{41FC96E4-533B-4AAF-AE48-BDF5F93A8D92}"/>
          </ac:spMkLst>
        </pc:spChg>
        <pc:picChg chg="add del">
          <ac:chgData name="Raghunandan venkatesh" userId="0f29faf8312d62f3" providerId="LiveId" clId="{A2435299-D468-4513-9EC8-3D6A6A4E2250}" dt="2020-07-12T11:58:29.977" v="11239" actId="478"/>
          <ac:picMkLst>
            <pc:docMk/>
            <pc:sldMk cId="3623712871" sldId="373"/>
            <ac:picMk id="3" creationId="{8F85E90A-EE89-42F4-841F-5EED2C54AF89}"/>
          </ac:picMkLst>
        </pc:picChg>
        <pc:picChg chg="add mod">
          <ac:chgData name="Raghunandan venkatesh" userId="0f29faf8312d62f3" providerId="LiveId" clId="{A2435299-D468-4513-9EC8-3D6A6A4E2250}" dt="2020-07-12T11:58:33.126" v="11241" actId="14100"/>
          <ac:picMkLst>
            <pc:docMk/>
            <pc:sldMk cId="3623712871" sldId="373"/>
            <ac:picMk id="4" creationId="{9ABBB562-B438-42F5-8E49-9C0D92355499}"/>
          </ac:picMkLst>
        </pc:picChg>
      </pc:sldChg>
      <pc:sldChg chg="addSp delSp modSp add mod">
        <pc:chgData name="Raghunandan venkatesh" userId="0f29faf8312d62f3" providerId="LiveId" clId="{A2435299-D468-4513-9EC8-3D6A6A4E2250}" dt="2020-07-12T12:01:25.142" v="11248" actId="1076"/>
        <pc:sldMkLst>
          <pc:docMk/>
          <pc:sldMk cId="3991193796" sldId="374"/>
        </pc:sldMkLst>
        <pc:spChg chg="add del mod">
          <ac:chgData name="Raghunandan venkatesh" userId="0f29faf8312d62f3" providerId="LiveId" clId="{A2435299-D468-4513-9EC8-3D6A6A4E2250}" dt="2020-07-12T12:01:20.956" v="11245" actId="478"/>
          <ac:spMkLst>
            <pc:docMk/>
            <pc:sldMk cId="3991193796" sldId="374"/>
            <ac:spMk id="3" creationId="{4B49B3EB-6709-4AC2-8753-02B737894A77}"/>
          </ac:spMkLst>
        </pc:spChg>
        <pc:spChg chg="del">
          <ac:chgData name="Raghunandan venkatesh" userId="0f29faf8312d62f3" providerId="LiveId" clId="{A2435299-D468-4513-9EC8-3D6A6A4E2250}" dt="2020-07-12T12:01:19.086" v="11244" actId="478"/>
          <ac:spMkLst>
            <pc:docMk/>
            <pc:sldMk cId="3991193796" sldId="374"/>
            <ac:spMk id="7" creationId="{41FC96E4-533B-4AAF-AE48-BDF5F93A8D92}"/>
          </ac:spMkLst>
        </pc:spChg>
        <pc:picChg chg="del">
          <ac:chgData name="Raghunandan venkatesh" userId="0f29faf8312d62f3" providerId="LiveId" clId="{A2435299-D468-4513-9EC8-3D6A6A4E2250}" dt="2020-07-12T12:01:15.345" v="11243" actId="478"/>
          <ac:picMkLst>
            <pc:docMk/>
            <pc:sldMk cId="3991193796" sldId="374"/>
            <ac:picMk id="4" creationId="{9ABBB562-B438-42F5-8E49-9C0D92355499}"/>
          </ac:picMkLst>
        </pc:picChg>
        <pc:picChg chg="add mod">
          <ac:chgData name="Raghunandan venkatesh" userId="0f29faf8312d62f3" providerId="LiveId" clId="{A2435299-D468-4513-9EC8-3D6A6A4E2250}" dt="2020-07-12T12:01:25.142" v="11248" actId="1076"/>
          <ac:picMkLst>
            <pc:docMk/>
            <pc:sldMk cId="3991193796" sldId="374"/>
            <ac:picMk id="6" creationId="{FE37F19F-7ACA-4FEA-B18E-4BDE02110A95}"/>
          </ac:picMkLst>
        </pc:picChg>
      </pc:sldChg>
      <pc:sldChg chg="addSp delSp modSp add mod">
        <pc:chgData name="Raghunandan venkatesh" userId="0f29faf8312d62f3" providerId="LiveId" clId="{A2435299-D468-4513-9EC8-3D6A6A4E2250}" dt="2020-07-12T13:45:29.723" v="11316" actId="1076"/>
        <pc:sldMkLst>
          <pc:docMk/>
          <pc:sldMk cId="1768813181" sldId="375"/>
        </pc:sldMkLst>
        <pc:spChg chg="add mod">
          <ac:chgData name="Raghunandan venkatesh" userId="0f29faf8312d62f3" providerId="LiveId" clId="{A2435299-D468-4513-9EC8-3D6A6A4E2250}" dt="2020-07-12T13:41:18.336" v="11288" actId="20577"/>
          <ac:spMkLst>
            <pc:docMk/>
            <pc:sldMk cId="1768813181" sldId="375"/>
            <ac:spMk id="2" creationId="{DFEB8193-B58C-400F-A42C-855E8B85367C}"/>
          </ac:spMkLst>
        </pc:spChg>
        <pc:graphicFrameChg chg="add del mod modGraphic">
          <ac:chgData name="Raghunandan venkatesh" userId="0f29faf8312d62f3" providerId="LiveId" clId="{A2435299-D468-4513-9EC8-3D6A6A4E2250}" dt="2020-07-12T13:44:49.418" v="11310" actId="478"/>
          <ac:graphicFrameMkLst>
            <pc:docMk/>
            <pc:sldMk cId="1768813181" sldId="375"/>
            <ac:graphicFrameMk id="3" creationId="{5B5B01E8-6F33-4242-906B-640AC8AFE1C8}"/>
          </ac:graphicFrameMkLst>
        </pc:graphicFrameChg>
        <pc:graphicFrameChg chg="add del mod modGraphic">
          <ac:chgData name="Raghunandan venkatesh" userId="0f29faf8312d62f3" providerId="LiveId" clId="{A2435299-D468-4513-9EC8-3D6A6A4E2250}" dt="2020-07-12T13:41:56.634" v="11294" actId="478"/>
          <ac:graphicFrameMkLst>
            <pc:docMk/>
            <pc:sldMk cId="1768813181" sldId="375"/>
            <ac:graphicFrameMk id="5" creationId="{1E344C1C-4CCA-477F-B075-AE9F604613B4}"/>
          </ac:graphicFrameMkLst>
        </pc:graphicFrameChg>
        <pc:graphicFrameChg chg="add del mod">
          <ac:chgData name="Raghunandan venkatesh" userId="0f29faf8312d62f3" providerId="LiveId" clId="{A2435299-D468-4513-9EC8-3D6A6A4E2250}" dt="2020-07-12T13:44:57.928" v="11313" actId="478"/>
          <ac:graphicFrameMkLst>
            <pc:docMk/>
            <pc:sldMk cId="1768813181" sldId="375"/>
            <ac:graphicFrameMk id="9" creationId="{E38CD23D-1460-4E0A-9F83-2E786D0D2B8E}"/>
          </ac:graphicFrameMkLst>
        </pc:graphicFrameChg>
        <pc:picChg chg="del">
          <ac:chgData name="Raghunandan venkatesh" userId="0f29faf8312d62f3" providerId="LiveId" clId="{A2435299-D468-4513-9EC8-3D6A6A4E2250}" dt="2020-07-12T13:41:05.521" v="11250" actId="478"/>
          <ac:picMkLst>
            <pc:docMk/>
            <pc:sldMk cId="1768813181" sldId="375"/>
            <ac:picMk id="6" creationId="{FE37F19F-7ACA-4FEA-B18E-4BDE02110A95}"/>
          </ac:picMkLst>
        </pc:picChg>
        <pc:picChg chg="add mod">
          <ac:chgData name="Raghunandan venkatesh" userId="0f29faf8312d62f3" providerId="LiveId" clId="{A2435299-D468-4513-9EC8-3D6A6A4E2250}" dt="2020-07-12T13:45:29.723" v="11316" actId="1076"/>
          <ac:picMkLst>
            <pc:docMk/>
            <pc:sldMk cId="1768813181" sldId="375"/>
            <ac:picMk id="10" creationId="{964EC633-AC63-470B-8F5F-83457C735800}"/>
          </ac:picMkLst>
        </pc:picChg>
      </pc:sldChg>
      <pc:sldChg chg="add">
        <pc:chgData name="Raghunandan venkatesh" userId="0f29faf8312d62f3" providerId="LiveId" clId="{A2435299-D468-4513-9EC8-3D6A6A4E2250}" dt="2020-07-12T13:43:52.984" v="11309"/>
        <pc:sldMkLst>
          <pc:docMk/>
          <pc:sldMk cId="80840635" sldId="376"/>
        </pc:sldMkLst>
      </pc:sldChg>
      <pc:sldChg chg="addSp delSp modSp add mod">
        <pc:chgData name="Raghunandan venkatesh" userId="0f29faf8312d62f3" providerId="LiveId" clId="{A2435299-D468-4513-9EC8-3D6A6A4E2250}" dt="2020-07-12T13:47:07.172" v="11326" actId="478"/>
        <pc:sldMkLst>
          <pc:docMk/>
          <pc:sldMk cId="3187736295" sldId="377"/>
        </pc:sldMkLst>
        <pc:spChg chg="add del mod">
          <ac:chgData name="Raghunandan venkatesh" userId="0f29faf8312d62f3" providerId="LiveId" clId="{A2435299-D468-4513-9EC8-3D6A6A4E2250}" dt="2020-07-12T13:47:07.172" v="11326" actId="478"/>
          <ac:spMkLst>
            <pc:docMk/>
            <pc:sldMk cId="3187736295" sldId="377"/>
            <ac:spMk id="4" creationId="{5DC873E8-C9FA-4906-BF7E-C29C3F0B2E93}"/>
          </ac:spMkLst>
        </pc:spChg>
        <pc:spChg chg="add del">
          <ac:chgData name="Raghunandan venkatesh" userId="0f29faf8312d62f3" providerId="LiveId" clId="{A2435299-D468-4513-9EC8-3D6A6A4E2250}" dt="2020-07-12T13:47:02.585" v="11323" actId="478"/>
          <ac:spMkLst>
            <pc:docMk/>
            <pc:sldMk cId="3187736295" sldId="377"/>
            <ac:spMk id="5" creationId="{59CD5D2E-6E11-47F1-B268-50FA37D26E27}"/>
          </ac:spMkLst>
        </pc:spChg>
        <pc:graphicFrameChg chg="del">
          <ac:chgData name="Raghunandan venkatesh" userId="0f29faf8312d62f3" providerId="LiveId" clId="{A2435299-D468-4513-9EC8-3D6A6A4E2250}" dt="2020-07-12T13:45:59.156" v="11318" actId="478"/>
          <ac:graphicFrameMkLst>
            <pc:docMk/>
            <pc:sldMk cId="3187736295" sldId="377"/>
            <ac:graphicFrameMk id="3" creationId="{5B5B01E8-6F33-4242-906B-640AC8AFE1C8}"/>
          </ac:graphicFrameMkLst>
        </pc:graphicFrameChg>
        <pc:picChg chg="add mod">
          <ac:chgData name="Raghunandan venkatesh" userId="0f29faf8312d62f3" providerId="LiveId" clId="{A2435299-D468-4513-9EC8-3D6A6A4E2250}" dt="2020-07-12T13:47:05.084" v="11325" actId="1076"/>
          <ac:picMkLst>
            <pc:docMk/>
            <pc:sldMk cId="3187736295" sldId="377"/>
            <ac:picMk id="7" creationId="{BB41C4FB-E8FD-4961-9C2E-39E905665A02}"/>
          </ac:picMkLst>
        </pc:picChg>
      </pc:sldChg>
      <pc:sldChg chg="addSp modSp add del mod">
        <pc:chgData name="Raghunandan venkatesh" userId="0f29faf8312d62f3" providerId="LiveId" clId="{A2435299-D468-4513-9EC8-3D6A6A4E2250}" dt="2020-07-12T13:49:11.592" v="11357" actId="47"/>
        <pc:sldMkLst>
          <pc:docMk/>
          <pc:sldMk cId="3782968686" sldId="378"/>
        </pc:sldMkLst>
        <pc:spChg chg="add mod">
          <ac:chgData name="Raghunandan venkatesh" userId="0f29faf8312d62f3" providerId="LiveId" clId="{A2435299-D468-4513-9EC8-3D6A6A4E2250}" dt="2020-07-12T13:47:31.141" v="11345" actId="20577"/>
          <ac:spMkLst>
            <pc:docMk/>
            <pc:sldMk cId="3782968686" sldId="378"/>
            <ac:spMk id="3" creationId="{707E89B6-D99C-4CA4-81E8-9EF85498B8CC}"/>
          </ac:spMkLst>
        </pc:spChg>
      </pc:sldChg>
      <pc:sldChg chg="addSp delSp modSp add mod">
        <pc:chgData name="Raghunandan venkatesh" userId="0f29faf8312d62f3" providerId="LiveId" clId="{A2435299-D468-4513-9EC8-3D6A6A4E2250}" dt="2020-07-12T13:47:53.252" v="11349" actId="1076"/>
        <pc:sldMkLst>
          <pc:docMk/>
          <pc:sldMk cId="3792119622" sldId="379"/>
        </pc:sldMkLst>
        <pc:picChg chg="add mod">
          <ac:chgData name="Raghunandan venkatesh" userId="0f29faf8312d62f3" providerId="LiveId" clId="{A2435299-D468-4513-9EC8-3D6A6A4E2250}" dt="2020-07-12T13:47:53.252" v="11349" actId="1076"/>
          <ac:picMkLst>
            <pc:docMk/>
            <pc:sldMk cId="3792119622" sldId="379"/>
            <ac:picMk id="5" creationId="{EBC622C8-BB42-4B3B-96A0-45DEAC16BAD4}"/>
          </ac:picMkLst>
        </pc:picChg>
        <pc:picChg chg="del">
          <ac:chgData name="Raghunandan venkatesh" userId="0f29faf8312d62f3" providerId="LiveId" clId="{A2435299-D468-4513-9EC8-3D6A6A4E2250}" dt="2020-07-12T13:47:50.890" v="11347" actId="478"/>
          <ac:picMkLst>
            <pc:docMk/>
            <pc:sldMk cId="3792119622" sldId="379"/>
            <ac:picMk id="7" creationId="{BB41C4FB-E8FD-4961-9C2E-39E905665A02}"/>
          </ac:picMkLst>
        </pc:picChg>
      </pc:sldChg>
      <pc:sldChg chg="addSp delSp modSp add mod">
        <pc:chgData name="Raghunandan venkatesh" userId="0f29faf8312d62f3" providerId="LiveId" clId="{A2435299-D468-4513-9EC8-3D6A6A4E2250}" dt="2020-07-12T13:49:54.114" v="11395" actId="20577"/>
        <pc:sldMkLst>
          <pc:docMk/>
          <pc:sldMk cId="1953969465" sldId="380"/>
        </pc:sldMkLst>
        <pc:spChg chg="mod">
          <ac:chgData name="Raghunandan venkatesh" userId="0f29faf8312d62f3" providerId="LiveId" clId="{A2435299-D468-4513-9EC8-3D6A6A4E2250}" dt="2020-07-12T13:48:05.659" v="11352" actId="1076"/>
          <ac:spMkLst>
            <pc:docMk/>
            <pc:sldMk cId="1953969465" sldId="380"/>
            <ac:spMk id="3" creationId="{707E89B6-D99C-4CA4-81E8-9EF85498B8CC}"/>
          </ac:spMkLst>
        </pc:spChg>
        <pc:graphicFrameChg chg="add mod modGraphic">
          <ac:chgData name="Raghunandan venkatesh" userId="0f29faf8312d62f3" providerId="LiveId" clId="{A2435299-D468-4513-9EC8-3D6A6A4E2250}" dt="2020-07-12T13:49:54.114" v="11395" actId="20577"/>
          <ac:graphicFrameMkLst>
            <pc:docMk/>
            <pc:sldMk cId="1953969465" sldId="380"/>
            <ac:graphicFrameMk id="6" creationId="{18C16C53-98E8-43F3-91F6-D7D4ABC6158B}"/>
          </ac:graphicFrameMkLst>
        </pc:graphicFrameChg>
        <pc:picChg chg="del">
          <ac:chgData name="Raghunandan venkatesh" userId="0f29faf8312d62f3" providerId="LiveId" clId="{A2435299-D468-4513-9EC8-3D6A6A4E2250}" dt="2020-07-12T13:48:03.264" v="11351" actId="478"/>
          <ac:picMkLst>
            <pc:docMk/>
            <pc:sldMk cId="1953969465" sldId="380"/>
            <ac:picMk id="5" creationId="{EBC622C8-BB42-4B3B-96A0-45DEAC16BAD4}"/>
          </ac:picMkLst>
        </pc:picChg>
      </pc:sldChg>
      <pc:sldChg chg="addSp delSp modSp add mod">
        <pc:chgData name="Raghunandan venkatesh" userId="0f29faf8312d62f3" providerId="LiveId" clId="{A2435299-D468-4513-9EC8-3D6A6A4E2250}" dt="2020-07-12T13:50:24.636" v="11397" actId="1076"/>
        <pc:sldMkLst>
          <pc:docMk/>
          <pc:sldMk cId="2280758441" sldId="381"/>
        </pc:sldMkLst>
        <pc:spChg chg="del mod">
          <ac:chgData name="Raghunandan venkatesh" userId="0f29faf8312d62f3" providerId="LiveId" clId="{A2435299-D468-4513-9EC8-3D6A6A4E2250}" dt="2020-07-12T13:49:34.716" v="11363" actId="478"/>
          <ac:spMkLst>
            <pc:docMk/>
            <pc:sldMk cId="2280758441" sldId="381"/>
            <ac:spMk id="3" creationId="{707E89B6-D99C-4CA4-81E8-9EF85498B8CC}"/>
          </ac:spMkLst>
        </pc:spChg>
        <pc:graphicFrameChg chg="del">
          <ac:chgData name="Raghunandan venkatesh" userId="0f29faf8312d62f3" providerId="LiveId" clId="{A2435299-D468-4513-9EC8-3D6A6A4E2250}" dt="2020-07-12T13:48:30.098" v="11356" actId="478"/>
          <ac:graphicFrameMkLst>
            <pc:docMk/>
            <pc:sldMk cId="2280758441" sldId="381"/>
            <ac:graphicFrameMk id="6" creationId="{18C16C53-98E8-43F3-91F6-D7D4ABC6158B}"/>
          </ac:graphicFrameMkLst>
        </pc:graphicFrameChg>
        <pc:picChg chg="add del mod">
          <ac:chgData name="Raghunandan venkatesh" userId="0f29faf8312d62f3" providerId="LiveId" clId="{A2435299-D468-4513-9EC8-3D6A6A4E2250}" dt="2020-07-12T13:49:33.292" v="11362" actId="478"/>
          <ac:picMkLst>
            <pc:docMk/>
            <pc:sldMk cId="2280758441" sldId="381"/>
            <ac:picMk id="5" creationId="{19C721C1-1B5B-4F50-8B27-65C92DA021FB}"/>
          </ac:picMkLst>
        </pc:picChg>
        <pc:picChg chg="add mod">
          <ac:chgData name="Raghunandan venkatesh" userId="0f29faf8312d62f3" providerId="LiveId" clId="{A2435299-D468-4513-9EC8-3D6A6A4E2250}" dt="2020-07-12T13:50:24.636" v="11397" actId="1076"/>
          <ac:picMkLst>
            <pc:docMk/>
            <pc:sldMk cId="2280758441" sldId="381"/>
            <ac:picMk id="9" creationId="{95C6424D-B2EC-4A59-B832-0684C76DE2BF}"/>
          </ac:picMkLst>
        </pc:picChg>
      </pc:sldChg>
      <pc:sldChg chg="addSp modSp add mod ord">
        <pc:chgData name="Raghunandan venkatesh" userId="0f29faf8312d62f3" providerId="LiveId" clId="{A2435299-D468-4513-9EC8-3D6A6A4E2250}" dt="2020-07-12T13:51:59.637" v="11419" actId="20577"/>
        <pc:sldMkLst>
          <pc:docMk/>
          <pc:sldMk cId="2238352373" sldId="382"/>
        </pc:sldMkLst>
        <pc:spChg chg="add mod">
          <ac:chgData name="Raghunandan venkatesh" userId="0f29faf8312d62f3" providerId="LiveId" clId="{A2435299-D468-4513-9EC8-3D6A6A4E2250}" dt="2020-07-12T13:51:59.637" v="11419" actId="20577"/>
          <ac:spMkLst>
            <pc:docMk/>
            <pc:sldMk cId="2238352373" sldId="382"/>
            <ac:spMk id="2" creationId="{B59FE7DD-F7A5-47A2-8FDE-FF358A50327D}"/>
          </ac:spMkLst>
        </pc:spChg>
        <pc:picChg chg="mod">
          <ac:chgData name="Raghunandan venkatesh" userId="0f29faf8312d62f3" providerId="LiveId" clId="{A2435299-D468-4513-9EC8-3D6A6A4E2250}" dt="2020-07-12T13:51:52.941" v="11402" actId="1076"/>
          <ac:picMkLst>
            <pc:docMk/>
            <pc:sldMk cId="2238352373" sldId="382"/>
            <ac:picMk id="6" creationId="{FE37F19F-7ACA-4FEA-B18E-4BDE02110A95}"/>
          </ac:picMkLst>
        </pc:picChg>
      </pc:sldChg>
      <pc:sldChg chg="addSp delSp modSp add mod">
        <pc:chgData name="Raghunandan venkatesh" userId="0f29faf8312d62f3" providerId="LiveId" clId="{A2435299-D468-4513-9EC8-3D6A6A4E2250}" dt="2020-07-12T13:53:47.053" v="11506" actId="1076"/>
        <pc:sldMkLst>
          <pc:docMk/>
          <pc:sldMk cId="2641564363" sldId="383"/>
        </pc:sldMkLst>
        <pc:spChg chg="add mod">
          <ac:chgData name="Raghunandan venkatesh" userId="0f29faf8312d62f3" providerId="LiveId" clId="{A2435299-D468-4513-9EC8-3D6A6A4E2250}" dt="2020-07-12T13:53:08.290" v="11437" actId="255"/>
          <ac:spMkLst>
            <pc:docMk/>
            <pc:sldMk cId="2641564363" sldId="383"/>
            <ac:spMk id="9" creationId="{C33BEB29-FED1-42EA-AF73-2340827C7F29}"/>
          </ac:spMkLst>
        </pc:spChg>
        <pc:spChg chg="add mod">
          <ac:chgData name="Raghunandan venkatesh" userId="0f29faf8312d62f3" providerId="LiveId" clId="{A2435299-D468-4513-9EC8-3D6A6A4E2250}" dt="2020-07-12T13:53:47.053" v="11506" actId="1076"/>
          <ac:spMkLst>
            <pc:docMk/>
            <pc:sldMk cId="2641564363" sldId="383"/>
            <ac:spMk id="10" creationId="{FA5522CF-8DAF-420B-992C-4045EED8CCAA}"/>
          </ac:spMkLst>
        </pc:spChg>
        <pc:picChg chg="del">
          <ac:chgData name="Raghunandan venkatesh" userId="0f29faf8312d62f3" providerId="LiveId" clId="{A2435299-D468-4513-9EC8-3D6A6A4E2250}" dt="2020-07-12T13:52:42.962" v="11421" actId="478"/>
          <ac:picMkLst>
            <pc:docMk/>
            <pc:sldMk cId="2641564363" sldId="383"/>
            <ac:picMk id="6" creationId="{FE37F19F-7ACA-4FEA-B18E-4BDE02110A95}"/>
          </ac:picMkLst>
        </pc:picChg>
        <pc:cxnChg chg="add">
          <ac:chgData name="Raghunandan venkatesh" userId="0f29faf8312d62f3" providerId="LiveId" clId="{A2435299-D468-4513-9EC8-3D6A6A4E2250}" dt="2020-07-12T13:52:47.903" v="11422" actId="11529"/>
          <ac:cxnSpMkLst>
            <pc:docMk/>
            <pc:sldMk cId="2641564363" sldId="383"/>
            <ac:cxnSpMk id="4" creationId="{2AD85A3F-54E0-451C-9190-37A9159DE2A1}"/>
          </ac:cxnSpMkLst>
        </pc:cxnChg>
        <pc:cxnChg chg="add">
          <ac:chgData name="Raghunandan venkatesh" userId="0f29faf8312d62f3" providerId="LiveId" clId="{A2435299-D468-4513-9EC8-3D6A6A4E2250}" dt="2020-07-12T13:52:53.342" v="11423" actId="11529"/>
          <ac:cxnSpMkLst>
            <pc:docMk/>
            <pc:sldMk cId="2641564363" sldId="383"/>
            <ac:cxnSpMk id="7" creationId="{5C71199D-5E06-4572-BB03-D40B5DF938C9}"/>
          </ac:cxnSpMkLst>
        </pc:cxnChg>
      </pc:sldChg>
      <pc:sldChg chg="add ord">
        <pc:chgData name="Raghunandan venkatesh" userId="0f29faf8312d62f3" providerId="LiveId" clId="{A2435299-D468-4513-9EC8-3D6A6A4E2250}" dt="2020-07-12T13:57:19.859" v="11509"/>
        <pc:sldMkLst>
          <pc:docMk/>
          <pc:sldMk cId="4113881190" sldId="384"/>
        </pc:sldMkLst>
      </pc:sldChg>
      <pc:sldChg chg="addSp delSp modSp add mod">
        <pc:chgData name="Raghunandan venkatesh" userId="0f29faf8312d62f3" providerId="LiveId" clId="{A2435299-D468-4513-9EC8-3D6A6A4E2250}" dt="2020-07-12T14:11:11.399" v="11846"/>
        <pc:sldMkLst>
          <pc:docMk/>
          <pc:sldMk cId="3036542155" sldId="385"/>
        </pc:sldMkLst>
        <pc:spChg chg="mod">
          <ac:chgData name="Raghunandan venkatesh" userId="0f29faf8312d62f3" providerId="LiveId" clId="{A2435299-D468-4513-9EC8-3D6A6A4E2250}" dt="2020-07-12T14:02:56.314" v="11523" actId="20577"/>
          <ac:spMkLst>
            <pc:docMk/>
            <pc:sldMk cId="3036542155" sldId="385"/>
            <ac:spMk id="2" creationId="{B59FE7DD-F7A5-47A2-8FDE-FF358A50327D}"/>
          </ac:spMkLst>
        </pc:spChg>
        <pc:spChg chg="add mod">
          <ac:chgData name="Raghunandan venkatesh" userId="0f29faf8312d62f3" providerId="LiveId" clId="{A2435299-D468-4513-9EC8-3D6A6A4E2250}" dt="2020-07-12T14:08:08.291" v="11659" actId="1076"/>
          <ac:spMkLst>
            <pc:docMk/>
            <pc:sldMk cId="3036542155" sldId="385"/>
            <ac:spMk id="3" creationId="{88E9C328-DDA3-4D27-844C-7179ACE2659E}"/>
          </ac:spMkLst>
        </pc:spChg>
        <pc:spChg chg="add mod">
          <ac:chgData name="Raghunandan venkatesh" userId="0f29faf8312d62f3" providerId="LiveId" clId="{A2435299-D468-4513-9EC8-3D6A6A4E2250}" dt="2020-07-12T14:11:11.399" v="11846"/>
          <ac:spMkLst>
            <pc:docMk/>
            <pc:sldMk cId="3036542155" sldId="385"/>
            <ac:spMk id="4" creationId="{0BDC872B-1EC7-457B-B9F5-504FF888457F}"/>
          </ac:spMkLst>
        </pc:spChg>
        <pc:picChg chg="del">
          <ac:chgData name="Raghunandan venkatesh" userId="0f29faf8312d62f3" providerId="LiveId" clId="{A2435299-D468-4513-9EC8-3D6A6A4E2250}" dt="2020-07-12T14:02:41.668" v="11511" actId="478"/>
          <ac:picMkLst>
            <pc:docMk/>
            <pc:sldMk cId="3036542155" sldId="385"/>
            <ac:picMk id="6" creationId="{FE37F19F-7ACA-4FEA-B18E-4BDE02110A95}"/>
          </ac:picMkLst>
        </pc:picChg>
      </pc:sldChg>
      <pc:sldChg chg="addSp delSp modSp add mod">
        <pc:chgData name="Raghunandan venkatesh" userId="0f29faf8312d62f3" providerId="LiveId" clId="{A2435299-D468-4513-9EC8-3D6A6A4E2250}" dt="2020-07-12T14:11:53.302" v="11888" actId="3062"/>
        <pc:sldMkLst>
          <pc:docMk/>
          <pc:sldMk cId="2681912145" sldId="386"/>
        </pc:sldMkLst>
        <pc:spChg chg="del">
          <ac:chgData name="Raghunandan venkatesh" userId="0f29faf8312d62f3" providerId="LiveId" clId="{A2435299-D468-4513-9EC8-3D6A6A4E2250}" dt="2020-07-12T14:11:24.427" v="11849" actId="478"/>
          <ac:spMkLst>
            <pc:docMk/>
            <pc:sldMk cId="2681912145" sldId="386"/>
            <ac:spMk id="3" creationId="{88E9C328-DDA3-4D27-844C-7179ACE2659E}"/>
          </ac:spMkLst>
        </pc:spChg>
        <pc:spChg chg="del">
          <ac:chgData name="Raghunandan venkatesh" userId="0f29faf8312d62f3" providerId="LiveId" clId="{A2435299-D468-4513-9EC8-3D6A6A4E2250}" dt="2020-07-12T14:11:23.254" v="11848" actId="478"/>
          <ac:spMkLst>
            <pc:docMk/>
            <pc:sldMk cId="2681912145" sldId="386"/>
            <ac:spMk id="4" creationId="{0BDC872B-1EC7-457B-B9F5-504FF888457F}"/>
          </ac:spMkLst>
        </pc:spChg>
        <pc:spChg chg="add mod">
          <ac:chgData name="Raghunandan venkatesh" userId="0f29faf8312d62f3" providerId="LiveId" clId="{A2435299-D468-4513-9EC8-3D6A6A4E2250}" dt="2020-07-12T14:11:53.302" v="11888" actId="3062"/>
          <ac:spMkLst>
            <pc:docMk/>
            <pc:sldMk cId="2681912145" sldId="386"/>
            <ac:spMk id="5" creationId="{2409104A-A8A6-4663-B7B5-A53EF97B5424}"/>
          </ac:spMkLst>
        </pc:spChg>
      </pc:sldChg>
      <pc:sldChg chg="addSp modSp add mod">
        <pc:chgData name="Raghunandan venkatesh" userId="0f29faf8312d62f3" providerId="LiveId" clId="{A2435299-D468-4513-9EC8-3D6A6A4E2250}" dt="2020-07-12T14:15:03.599" v="11903" actId="20577"/>
        <pc:sldMkLst>
          <pc:docMk/>
          <pc:sldMk cId="1874688335" sldId="387"/>
        </pc:sldMkLst>
        <pc:spChg chg="add mod">
          <ac:chgData name="Raghunandan venkatesh" userId="0f29faf8312d62f3" providerId="LiveId" clId="{A2435299-D468-4513-9EC8-3D6A6A4E2250}" dt="2020-07-12T14:15:03.599" v="11903" actId="20577"/>
          <ac:spMkLst>
            <pc:docMk/>
            <pc:sldMk cId="1874688335" sldId="387"/>
            <ac:spMk id="3" creationId="{473E42C7-DB3B-48E7-892B-9F0A4751DFFB}"/>
          </ac:spMkLst>
        </pc:spChg>
      </pc:sldChg>
      <pc:sldChg chg="addSp delSp modSp add mod">
        <pc:chgData name="Raghunandan venkatesh" userId="0f29faf8312d62f3" providerId="LiveId" clId="{A2435299-D468-4513-9EC8-3D6A6A4E2250}" dt="2020-07-12T14:15:23.424" v="11907" actId="17032"/>
        <pc:sldMkLst>
          <pc:docMk/>
          <pc:sldMk cId="1708843459" sldId="388"/>
        </pc:sldMkLst>
        <pc:spChg chg="del">
          <ac:chgData name="Raghunandan venkatesh" userId="0f29faf8312d62f3" providerId="LiveId" clId="{A2435299-D468-4513-9EC8-3D6A6A4E2250}" dt="2020-07-12T14:14:38.859" v="11899" actId="478"/>
          <ac:spMkLst>
            <pc:docMk/>
            <pc:sldMk cId="1708843459" sldId="388"/>
            <ac:spMk id="3" creationId="{473E42C7-DB3B-48E7-892B-9F0A4751DFFB}"/>
          </ac:spMkLst>
        </pc:spChg>
        <pc:spChg chg="del">
          <ac:chgData name="Raghunandan venkatesh" userId="0f29faf8312d62f3" providerId="LiveId" clId="{A2435299-D468-4513-9EC8-3D6A6A4E2250}" dt="2020-07-12T14:14:37.594" v="11898" actId="478"/>
          <ac:spMkLst>
            <pc:docMk/>
            <pc:sldMk cId="1708843459" sldId="388"/>
            <ac:spMk id="5" creationId="{2409104A-A8A6-4663-B7B5-A53EF97B5424}"/>
          </ac:spMkLst>
        </pc:spChg>
        <pc:spChg chg="add mod">
          <ac:chgData name="Raghunandan venkatesh" userId="0f29faf8312d62f3" providerId="LiveId" clId="{A2435299-D468-4513-9EC8-3D6A6A4E2250}" dt="2020-07-12T14:14:39.724" v="11900"/>
          <ac:spMkLst>
            <pc:docMk/>
            <pc:sldMk cId="1708843459" sldId="388"/>
            <ac:spMk id="9" creationId="{58C75F2C-691F-4223-AE85-43CC8E4B766C}"/>
          </ac:spMkLst>
        </pc:spChg>
        <pc:spChg chg="add mod">
          <ac:chgData name="Raghunandan venkatesh" userId="0f29faf8312d62f3" providerId="LiveId" clId="{A2435299-D468-4513-9EC8-3D6A6A4E2250}" dt="2020-07-12T14:14:39.724" v="11900"/>
          <ac:spMkLst>
            <pc:docMk/>
            <pc:sldMk cId="1708843459" sldId="388"/>
            <ac:spMk id="10" creationId="{06CBE168-98B1-4CA3-BCB2-F916BC7B501F}"/>
          </ac:spMkLst>
        </pc:spChg>
        <pc:cxnChg chg="add mod">
          <ac:chgData name="Raghunandan venkatesh" userId="0f29faf8312d62f3" providerId="LiveId" clId="{A2435299-D468-4513-9EC8-3D6A6A4E2250}" dt="2020-07-12T14:14:39.724" v="11900"/>
          <ac:cxnSpMkLst>
            <pc:docMk/>
            <pc:sldMk cId="1708843459" sldId="388"/>
            <ac:cxnSpMk id="6" creationId="{6AA22ECA-4456-4282-9370-0D7F15B453E5}"/>
          </ac:cxnSpMkLst>
        </pc:cxnChg>
        <pc:cxnChg chg="add mod">
          <ac:chgData name="Raghunandan venkatesh" userId="0f29faf8312d62f3" providerId="LiveId" clId="{A2435299-D468-4513-9EC8-3D6A6A4E2250}" dt="2020-07-12T14:14:39.724" v="11900"/>
          <ac:cxnSpMkLst>
            <pc:docMk/>
            <pc:sldMk cId="1708843459" sldId="388"/>
            <ac:cxnSpMk id="7" creationId="{21808606-86DD-4896-94DE-A5183B86A96C}"/>
          </ac:cxnSpMkLst>
        </pc:cxnChg>
        <pc:cxnChg chg="add">
          <ac:chgData name="Raghunandan venkatesh" userId="0f29faf8312d62f3" providerId="LiveId" clId="{A2435299-D468-4513-9EC8-3D6A6A4E2250}" dt="2020-07-12T14:14:47.526" v="11901" actId="11529"/>
          <ac:cxnSpMkLst>
            <pc:docMk/>
            <pc:sldMk cId="1708843459" sldId="388"/>
            <ac:cxnSpMk id="11" creationId="{AE6AB9BF-FBAE-4892-9A99-29D5188A4261}"/>
          </ac:cxnSpMkLst>
        </pc:cxnChg>
        <pc:cxnChg chg="add">
          <ac:chgData name="Raghunandan venkatesh" userId="0f29faf8312d62f3" providerId="LiveId" clId="{A2435299-D468-4513-9EC8-3D6A6A4E2250}" dt="2020-07-12T14:14:56.127" v="11902" actId="11529"/>
          <ac:cxnSpMkLst>
            <pc:docMk/>
            <pc:sldMk cId="1708843459" sldId="388"/>
            <ac:cxnSpMk id="13" creationId="{19B622E6-0115-4D84-8A7F-478D7FE43191}"/>
          </ac:cxnSpMkLst>
        </pc:cxnChg>
        <pc:cxnChg chg="add mod">
          <ac:chgData name="Raghunandan venkatesh" userId="0f29faf8312d62f3" providerId="LiveId" clId="{A2435299-D468-4513-9EC8-3D6A6A4E2250}" dt="2020-07-12T14:15:23.424" v="11907" actId="17032"/>
          <ac:cxnSpMkLst>
            <pc:docMk/>
            <pc:sldMk cId="1708843459" sldId="388"/>
            <ac:cxnSpMk id="15" creationId="{FFBC9011-0AD7-4938-9006-144E3999C977}"/>
          </ac:cxnSpMkLst>
        </pc:cxnChg>
        <pc:cxnChg chg="add mod">
          <ac:chgData name="Raghunandan venkatesh" userId="0f29faf8312d62f3" providerId="LiveId" clId="{A2435299-D468-4513-9EC8-3D6A6A4E2250}" dt="2020-07-12T14:15:23.424" v="11907" actId="17032"/>
          <ac:cxnSpMkLst>
            <pc:docMk/>
            <pc:sldMk cId="1708843459" sldId="388"/>
            <ac:cxnSpMk id="17" creationId="{924D7F6A-8A90-465F-ABC7-DBBE8F038513}"/>
          </ac:cxnSpMkLst>
        </pc:cxnChg>
        <pc:cxnChg chg="add mod">
          <ac:chgData name="Raghunandan venkatesh" userId="0f29faf8312d62f3" providerId="LiveId" clId="{A2435299-D468-4513-9EC8-3D6A6A4E2250}" dt="2020-07-12T14:15:23.424" v="11907" actId="17032"/>
          <ac:cxnSpMkLst>
            <pc:docMk/>
            <pc:sldMk cId="1708843459" sldId="388"/>
            <ac:cxnSpMk id="19" creationId="{1073FBFF-6CC7-4FE4-8675-FC48F436E95C}"/>
          </ac:cxnSpMkLst>
        </pc:cxnChg>
      </pc:sldChg>
      <pc:sldChg chg="addSp delSp modSp add mod">
        <pc:chgData name="Raghunandan venkatesh" userId="0f29faf8312d62f3" providerId="LiveId" clId="{A2435299-D468-4513-9EC8-3D6A6A4E2250}" dt="2020-07-12T14:18:58.455" v="11940" actId="20577"/>
        <pc:sldMkLst>
          <pc:docMk/>
          <pc:sldMk cId="1059019216" sldId="389"/>
        </pc:sldMkLst>
        <pc:spChg chg="mod">
          <ac:chgData name="Raghunandan venkatesh" userId="0f29faf8312d62f3" providerId="LiveId" clId="{A2435299-D468-4513-9EC8-3D6A6A4E2250}" dt="2020-07-12T14:18:51.028" v="11929" actId="20577"/>
          <ac:spMkLst>
            <pc:docMk/>
            <pc:sldMk cId="1059019216" sldId="389"/>
            <ac:spMk id="2" creationId="{B59FE7DD-F7A5-47A2-8FDE-FF358A50327D}"/>
          </ac:spMkLst>
        </pc:spChg>
        <pc:spChg chg="mod">
          <ac:chgData name="Raghunandan venkatesh" userId="0f29faf8312d62f3" providerId="LiveId" clId="{A2435299-D468-4513-9EC8-3D6A6A4E2250}" dt="2020-07-12T14:18:58.455" v="11940" actId="20577"/>
          <ac:spMkLst>
            <pc:docMk/>
            <pc:sldMk cId="1059019216" sldId="389"/>
            <ac:spMk id="8" creationId="{3232B610-3074-4E0D-94C6-EC54BB118269}"/>
          </ac:spMkLst>
        </pc:spChg>
        <pc:spChg chg="del">
          <ac:chgData name="Raghunandan venkatesh" userId="0f29faf8312d62f3" providerId="LiveId" clId="{A2435299-D468-4513-9EC8-3D6A6A4E2250}" dt="2020-07-12T14:18:39.705" v="11909" actId="478"/>
          <ac:spMkLst>
            <pc:docMk/>
            <pc:sldMk cId="1059019216" sldId="389"/>
            <ac:spMk id="9" creationId="{58C75F2C-691F-4223-AE85-43CC8E4B766C}"/>
          </ac:spMkLst>
        </pc:spChg>
        <pc:spChg chg="del">
          <ac:chgData name="Raghunandan venkatesh" userId="0f29faf8312d62f3" providerId="LiveId" clId="{A2435299-D468-4513-9EC8-3D6A6A4E2250}" dt="2020-07-12T14:18:41.637" v="11910" actId="478"/>
          <ac:spMkLst>
            <pc:docMk/>
            <pc:sldMk cId="1059019216" sldId="389"/>
            <ac:spMk id="10" creationId="{06CBE168-98B1-4CA3-BCB2-F916BC7B501F}"/>
          </ac:spMkLst>
        </pc:spChg>
        <pc:picChg chg="add mod">
          <ac:chgData name="Raghunandan venkatesh" userId="0f29faf8312d62f3" providerId="LiveId" clId="{A2435299-D468-4513-9EC8-3D6A6A4E2250}" dt="2020-07-12T14:18:44.259" v="11912" actId="1076"/>
          <ac:picMkLst>
            <pc:docMk/>
            <pc:sldMk cId="1059019216" sldId="389"/>
            <ac:picMk id="4" creationId="{1488E439-7139-40A0-8C22-4802651187BB}"/>
          </ac:picMkLst>
        </pc:picChg>
        <pc:cxnChg chg="del">
          <ac:chgData name="Raghunandan venkatesh" userId="0f29faf8312d62f3" providerId="LiveId" clId="{A2435299-D468-4513-9EC8-3D6A6A4E2250}" dt="2020-07-12T14:18:39.705" v="11909" actId="478"/>
          <ac:cxnSpMkLst>
            <pc:docMk/>
            <pc:sldMk cId="1059019216" sldId="389"/>
            <ac:cxnSpMk id="6" creationId="{6AA22ECA-4456-4282-9370-0D7F15B453E5}"/>
          </ac:cxnSpMkLst>
        </pc:cxnChg>
        <pc:cxnChg chg="del">
          <ac:chgData name="Raghunandan venkatesh" userId="0f29faf8312d62f3" providerId="LiveId" clId="{A2435299-D468-4513-9EC8-3D6A6A4E2250}" dt="2020-07-12T14:18:39.705" v="11909" actId="478"/>
          <ac:cxnSpMkLst>
            <pc:docMk/>
            <pc:sldMk cId="1059019216" sldId="389"/>
            <ac:cxnSpMk id="7" creationId="{21808606-86DD-4896-94DE-A5183B86A96C}"/>
          </ac:cxnSpMkLst>
        </pc:cxnChg>
        <pc:cxnChg chg="del">
          <ac:chgData name="Raghunandan venkatesh" userId="0f29faf8312d62f3" providerId="LiveId" clId="{A2435299-D468-4513-9EC8-3D6A6A4E2250}" dt="2020-07-12T14:18:39.705" v="11909" actId="478"/>
          <ac:cxnSpMkLst>
            <pc:docMk/>
            <pc:sldMk cId="1059019216" sldId="389"/>
            <ac:cxnSpMk id="11" creationId="{AE6AB9BF-FBAE-4892-9A99-29D5188A4261}"/>
          </ac:cxnSpMkLst>
        </pc:cxnChg>
        <pc:cxnChg chg="del">
          <ac:chgData name="Raghunandan venkatesh" userId="0f29faf8312d62f3" providerId="LiveId" clId="{A2435299-D468-4513-9EC8-3D6A6A4E2250}" dt="2020-07-12T14:18:39.705" v="11909" actId="478"/>
          <ac:cxnSpMkLst>
            <pc:docMk/>
            <pc:sldMk cId="1059019216" sldId="389"/>
            <ac:cxnSpMk id="13" creationId="{19B622E6-0115-4D84-8A7F-478D7FE43191}"/>
          </ac:cxnSpMkLst>
        </pc:cxnChg>
        <pc:cxnChg chg="del">
          <ac:chgData name="Raghunandan venkatesh" userId="0f29faf8312d62f3" providerId="LiveId" clId="{A2435299-D468-4513-9EC8-3D6A6A4E2250}" dt="2020-07-12T14:18:39.705" v="11909" actId="478"/>
          <ac:cxnSpMkLst>
            <pc:docMk/>
            <pc:sldMk cId="1059019216" sldId="389"/>
            <ac:cxnSpMk id="15" creationId="{FFBC9011-0AD7-4938-9006-144E3999C977}"/>
          </ac:cxnSpMkLst>
        </pc:cxnChg>
        <pc:cxnChg chg="del">
          <ac:chgData name="Raghunandan venkatesh" userId="0f29faf8312d62f3" providerId="LiveId" clId="{A2435299-D468-4513-9EC8-3D6A6A4E2250}" dt="2020-07-12T14:18:39.705" v="11909" actId="478"/>
          <ac:cxnSpMkLst>
            <pc:docMk/>
            <pc:sldMk cId="1059019216" sldId="389"/>
            <ac:cxnSpMk id="17" creationId="{924D7F6A-8A90-465F-ABC7-DBBE8F038513}"/>
          </ac:cxnSpMkLst>
        </pc:cxnChg>
        <pc:cxnChg chg="del">
          <ac:chgData name="Raghunandan venkatesh" userId="0f29faf8312d62f3" providerId="LiveId" clId="{A2435299-D468-4513-9EC8-3D6A6A4E2250}" dt="2020-07-12T14:18:39.705" v="11909" actId="478"/>
          <ac:cxnSpMkLst>
            <pc:docMk/>
            <pc:sldMk cId="1059019216" sldId="389"/>
            <ac:cxnSpMk id="19" creationId="{1073FBFF-6CC7-4FE4-8675-FC48F436E95C}"/>
          </ac:cxnSpMkLst>
        </pc:cxnChg>
      </pc:sldChg>
      <pc:sldChg chg="addSp delSp modSp add mod">
        <pc:chgData name="Raghunandan venkatesh" userId="0f29faf8312d62f3" providerId="LiveId" clId="{A2435299-D468-4513-9EC8-3D6A6A4E2250}" dt="2020-07-12T16:27:30.994" v="12102" actId="1076"/>
        <pc:sldMkLst>
          <pc:docMk/>
          <pc:sldMk cId="3525249714" sldId="390"/>
        </pc:sldMkLst>
        <pc:spChg chg="del mod">
          <ac:chgData name="Raghunandan venkatesh" userId="0f29faf8312d62f3" providerId="LiveId" clId="{A2435299-D468-4513-9EC8-3D6A6A4E2250}" dt="2020-07-12T16:25:53.676" v="12062" actId="478"/>
          <ac:spMkLst>
            <pc:docMk/>
            <pc:sldMk cId="3525249714" sldId="390"/>
            <ac:spMk id="2" creationId="{B59FE7DD-F7A5-47A2-8FDE-FF358A50327D}"/>
          </ac:spMkLst>
        </pc:spChg>
        <pc:spChg chg="add mod">
          <ac:chgData name="Raghunandan venkatesh" userId="0f29faf8312d62f3" providerId="LiveId" clId="{A2435299-D468-4513-9EC8-3D6A6A4E2250}" dt="2020-07-12T16:26:15.896" v="12081" actId="255"/>
          <ac:spMkLst>
            <pc:docMk/>
            <pc:sldMk cId="3525249714" sldId="390"/>
            <ac:spMk id="3" creationId="{CADFD670-E85C-4561-923B-6D612DCF5E45}"/>
          </ac:spMkLst>
        </pc:spChg>
        <pc:spChg chg="add mod">
          <ac:chgData name="Raghunandan venkatesh" userId="0f29faf8312d62f3" providerId="LiveId" clId="{A2435299-D468-4513-9EC8-3D6A6A4E2250}" dt="2020-07-12T16:27:30.994" v="12102" actId="1076"/>
          <ac:spMkLst>
            <pc:docMk/>
            <pc:sldMk cId="3525249714" sldId="390"/>
            <ac:spMk id="5" creationId="{B4DD673B-D7C0-4440-9512-767E94ADC4F9}"/>
          </ac:spMkLst>
        </pc:spChg>
        <pc:picChg chg="del">
          <ac:chgData name="Raghunandan venkatesh" userId="0f29faf8312d62f3" providerId="LiveId" clId="{A2435299-D468-4513-9EC8-3D6A6A4E2250}" dt="2020-07-12T16:15:22.739" v="11942" actId="478"/>
          <ac:picMkLst>
            <pc:docMk/>
            <pc:sldMk cId="3525249714" sldId="390"/>
            <ac:picMk id="4" creationId="{1488E439-7139-40A0-8C22-4802651187BB}"/>
          </ac:picMkLst>
        </pc:picChg>
        <pc:picChg chg="add del mod">
          <ac:chgData name="Raghunandan venkatesh" userId="0f29faf8312d62f3" providerId="LiveId" clId="{A2435299-D468-4513-9EC8-3D6A6A4E2250}" dt="2020-07-12T16:20:23.228" v="11970" actId="478"/>
          <ac:picMkLst>
            <pc:docMk/>
            <pc:sldMk cId="3525249714" sldId="390"/>
            <ac:picMk id="33794" creationId="{3C29A4DC-9C67-4A27-9996-0B071F4538B9}"/>
          </ac:picMkLst>
        </pc:picChg>
      </pc:sldChg>
      <pc:sldChg chg="addSp delSp modSp add mod ord">
        <pc:chgData name="Raghunandan venkatesh" userId="0f29faf8312d62f3" providerId="LiveId" clId="{A2435299-D468-4513-9EC8-3D6A6A4E2250}" dt="2020-07-12T16:25:46.515" v="12061" actId="478"/>
        <pc:sldMkLst>
          <pc:docMk/>
          <pc:sldMk cId="1406062697" sldId="391"/>
        </pc:sldMkLst>
        <pc:spChg chg="mod">
          <ac:chgData name="Raghunandan venkatesh" userId="0f29faf8312d62f3" providerId="LiveId" clId="{A2435299-D468-4513-9EC8-3D6A6A4E2250}" dt="2020-07-12T16:21:22.166" v="11995" actId="14100"/>
          <ac:spMkLst>
            <pc:docMk/>
            <pc:sldMk cId="1406062697" sldId="391"/>
            <ac:spMk id="2" creationId="{B59FE7DD-F7A5-47A2-8FDE-FF358A50327D}"/>
          </ac:spMkLst>
        </pc:spChg>
        <pc:spChg chg="add mod">
          <ac:chgData name="Raghunandan venkatesh" userId="0f29faf8312d62f3" providerId="LiveId" clId="{A2435299-D468-4513-9EC8-3D6A6A4E2250}" dt="2020-07-12T16:23:14.545" v="12039" actId="20577"/>
          <ac:spMkLst>
            <pc:docMk/>
            <pc:sldMk cId="1406062697" sldId="391"/>
            <ac:spMk id="3" creationId="{5E2CA1F2-B781-46BB-A2C6-363DE28F64C9}"/>
          </ac:spMkLst>
        </pc:spChg>
        <pc:spChg chg="add del mod">
          <ac:chgData name="Raghunandan venkatesh" userId="0f29faf8312d62f3" providerId="LiveId" clId="{A2435299-D468-4513-9EC8-3D6A6A4E2250}" dt="2020-07-12T16:25:46.515" v="12061" actId="478"/>
          <ac:spMkLst>
            <pc:docMk/>
            <pc:sldMk cId="1406062697" sldId="391"/>
            <ac:spMk id="4" creationId="{407CDF21-EA59-4095-919E-B20BDF90CEA8}"/>
          </ac:spMkLst>
        </pc:spChg>
        <pc:picChg chg="mod">
          <ac:chgData name="Raghunandan venkatesh" userId="0f29faf8312d62f3" providerId="LiveId" clId="{A2435299-D468-4513-9EC8-3D6A6A4E2250}" dt="2020-07-12T16:20:58.357" v="11975" actId="14100"/>
          <ac:picMkLst>
            <pc:docMk/>
            <pc:sldMk cId="1406062697" sldId="391"/>
            <ac:picMk id="6" creationId="{FE37F19F-7ACA-4FEA-B18E-4BDE02110A9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E5D13-8FF1-4164-817C-74CEF800C838}" type="datetimeFigureOut">
              <a:rPr lang="en-IN" smtClean="0"/>
              <a:t>10-07-2020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32F2A-6F63-4C00-B4C3-8B6362C11C7B}" type="slidenum">
              <a:rPr lang="en-IN" smtClean="0"/>
              <a:t>‹#›</a:t>
            </a:fld>
            <a:endParaRPr lang="en-IN"/>
          </a:p>
        </p:txBody>
      </p:sp>
    </p:spTree>
    <p:extLst>
      <p:ext uri="{BB962C8B-B14F-4D97-AF65-F5344CB8AC3E}">
        <p14:creationId xmlns:p14="http://schemas.microsoft.com/office/powerpoint/2010/main" val="1196361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8A5E-66BA-4BE7-87EA-E65CDD6BC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84419CF-E67B-4E48-AE11-F99AC16CC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FBB0B3-2AD0-46FB-B3BC-21F9DF2AE955}"/>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5" name="Footer Placeholder 4">
            <a:extLst>
              <a:ext uri="{FF2B5EF4-FFF2-40B4-BE49-F238E27FC236}">
                <a16:creationId xmlns:a16="http://schemas.microsoft.com/office/drawing/2014/main" id="{512600C6-6EF5-4468-B01D-93E710014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76D319-044C-45E8-9FAF-02E26841DF1A}"/>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281725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4E05-74B7-4D81-9674-92A6250EEF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BF7549-BDCA-4310-8C0A-22A3097D07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584D35-20C8-4757-9BF4-6B2C675B106E}"/>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5" name="Footer Placeholder 4">
            <a:extLst>
              <a:ext uri="{FF2B5EF4-FFF2-40B4-BE49-F238E27FC236}">
                <a16:creationId xmlns:a16="http://schemas.microsoft.com/office/drawing/2014/main" id="{3B52E4AB-AF6E-4370-828B-1CF525191C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D60229-8467-4F45-B397-1A5A1B21720B}"/>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2808837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CBA27-8589-4FDD-BAE2-6A21BFEEC5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10DCD6-ADE6-4140-B89F-4BB01DA642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ACE668-7AE6-4355-BF60-6DCC966DC786}"/>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5" name="Footer Placeholder 4">
            <a:extLst>
              <a:ext uri="{FF2B5EF4-FFF2-40B4-BE49-F238E27FC236}">
                <a16:creationId xmlns:a16="http://schemas.microsoft.com/office/drawing/2014/main" id="{F236B899-287C-45E4-8A77-01C180EDDD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2F1970-335C-4836-9AA0-98D840194B4E}"/>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552567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6ABE5-161A-4BED-B8E4-1B4138CF99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D11F0F-8C2C-419B-B236-B731496446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4F8218-65DB-4A93-B2DF-5FE5F0CD36D4}"/>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5" name="Footer Placeholder 4">
            <a:extLst>
              <a:ext uri="{FF2B5EF4-FFF2-40B4-BE49-F238E27FC236}">
                <a16:creationId xmlns:a16="http://schemas.microsoft.com/office/drawing/2014/main" id="{528409BD-33A1-4D33-A224-3D0952A423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FDE702-F008-4515-A90D-025214EC06B0}"/>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1622548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6442-8E23-4B3F-AD6D-5D60498CB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0901471-3F32-44F2-98D5-68DE46009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115533-5385-4E9D-B973-4C8E19A461E3}"/>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5" name="Footer Placeholder 4">
            <a:extLst>
              <a:ext uri="{FF2B5EF4-FFF2-40B4-BE49-F238E27FC236}">
                <a16:creationId xmlns:a16="http://schemas.microsoft.com/office/drawing/2014/main" id="{423B762D-DB02-480B-83D9-A7D53F9FD5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BA27A0-5744-4B73-AE50-846245C1E076}"/>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2264812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8E16-3FCC-4F52-83E0-23B130CD2A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DD16B3-5044-4442-BA01-3F6871A3C2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126908-C516-41A5-A887-DF07F48B10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0E4F27-9EEB-400C-8315-24B254FF4A0A}"/>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6" name="Footer Placeholder 5">
            <a:extLst>
              <a:ext uri="{FF2B5EF4-FFF2-40B4-BE49-F238E27FC236}">
                <a16:creationId xmlns:a16="http://schemas.microsoft.com/office/drawing/2014/main" id="{5EE5B45E-70B3-4EFD-AF0E-AE077C98C9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8841E2-9E43-4342-AE51-C1BA8C6E65AE}"/>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4284955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CB8D5-A517-424E-A205-CDDA47C9196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D53E52-626C-4848-A76C-E24CA31B7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6E904B-C767-4C93-AADF-8774DF47C7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0C40BC-A20E-4D43-BAF1-BAD2E9F2CB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8E945D-207C-4BAB-A91F-F5D2A79352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6B7C41-E51A-4F90-B461-AE97B6947CF0}"/>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8" name="Footer Placeholder 7">
            <a:extLst>
              <a:ext uri="{FF2B5EF4-FFF2-40B4-BE49-F238E27FC236}">
                <a16:creationId xmlns:a16="http://schemas.microsoft.com/office/drawing/2014/main" id="{FEACC17D-6A8E-46B9-A865-DEEA397705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2BF875A-0213-4C0F-9D89-DA950FAB73E5}"/>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3195059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C42D-0AF7-44B6-A6F4-1A52F2837C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6B12F9-A406-48E5-900E-99D41A25B59B}"/>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4" name="Footer Placeholder 3">
            <a:extLst>
              <a:ext uri="{FF2B5EF4-FFF2-40B4-BE49-F238E27FC236}">
                <a16:creationId xmlns:a16="http://schemas.microsoft.com/office/drawing/2014/main" id="{EBB57046-82F0-46BF-BEAB-378EE3672D3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C68EED-A56A-4B9F-93F3-537B023C3327}"/>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80180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15E5F8-2322-4C93-BB10-8488E9365C53}"/>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3" name="Footer Placeholder 2">
            <a:extLst>
              <a:ext uri="{FF2B5EF4-FFF2-40B4-BE49-F238E27FC236}">
                <a16:creationId xmlns:a16="http://schemas.microsoft.com/office/drawing/2014/main" id="{642F24FE-B44B-4C30-A6E5-8ABAC28DC94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CFC2AAC-735E-4D3F-8659-694AAB2F8554}"/>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3425392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9A8F-89DE-4BB5-980F-8C9865084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B5E61B-81D0-49E6-8CAC-742EFEFC1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6C3F913-923A-4F51-80C6-D14EE0CAA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F4B790-6988-4724-B1EE-EC86DCD4B7DB}"/>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6" name="Footer Placeholder 5">
            <a:extLst>
              <a:ext uri="{FF2B5EF4-FFF2-40B4-BE49-F238E27FC236}">
                <a16:creationId xmlns:a16="http://schemas.microsoft.com/office/drawing/2014/main" id="{EF18EA08-2EE5-4EEC-945C-CEA4140281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0D9E0D-0BFD-408F-BF54-00D0E9AEEE94}"/>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1047637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32BD-3895-4FF7-99A6-6E2A293281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A6B090-D19D-4DC4-8DA2-66AF30E5FB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AF14D0-2DDA-4641-8BCC-6B6AD0636D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3C850-2BC9-4393-8DC9-99AD4683B4A2}"/>
              </a:ext>
            </a:extLst>
          </p:cNvPr>
          <p:cNvSpPr>
            <a:spLocks noGrp="1"/>
          </p:cNvSpPr>
          <p:nvPr>
            <p:ph type="dt" sz="half" idx="10"/>
          </p:nvPr>
        </p:nvSpPr>
        <p:spPr/>
        <p:txBody>
          <a:bodyPr/>
          <a:lstStyle/>
          <a:p>
            <a:fld id="{10863407-D886-49A7-8B56-B5828FECD2C9}" type="datetimeFigureOut">
              <a:rPr lang="en-IN" smtClean="0"/>
              <a:t>10-07-2020</a:t>
            </a:fld>
            <a:endParaRPr lang="en-IN"/>
          </a:p>
        </p:txBody>
      </p:sp>
      <p:sp>
        <p:nvSpPr>
          <p:cNvPr id="6" name="Footer Placeholder 5">
            <a:extLst>
              <a:ext uri="{FF2B5EF4-FFF2-40B4-BE49-F238E27FC236}">
                <a16:creationId xmlns:a16="http://schemas.microsoft.com/office/drawing/2014/main" id="{36C53E62-0153-47B2-B637-3866E48535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9624F8-267E-47A5-BD34-244112B7039A}"/>
              </a:ext>
            </a:extLst>
          </p:cNvPr>
          <p:cNvSpPr>
            <a:spLocks noGrp="1"/>
          </p:cNvSpPr>
          <p:nvPr>
            <p:ph type="sldNum" sz="quarter" idx="12"/>
          </p:nvPr>
        </p:nvSpPr>
        <p:spPr/>
        <p:txBody>
          <a:bodyPr/>
          <a:lstStyle/>
          <a:p>
            <a:fld id="{0B569A90-E300-4919-A77C-13D3AFE7DD94}" type="slidenum">
              <a:rPr lang="en-IN" smtClean="0"/>
              <a:t>‹#›</a:t>
            </a:fld>
            <a:endParaRPr lang="en-IN"/>
          </a:p>
        </p:txBody>
      </p:sp>
    </p:spTree>
    <p:extLst>
      <p:ext uri="{BB962C8B-B14F-4D97-AF65-F5344CB8AC3E}">
        <p14:creationId xmlns:p14="http://schemas.microsoft.com/office/powerpoint/2010/main" val="3613496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7927D-34D6-4877-A731-990B54F962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38C525-B3DE-4EDD-AEEC-491757C7E4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45B7D2-EC1E-4366-9B8D-55F6EE9CCE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63407-D886-49A7-8B56-B5828FECD2C9}" type="datetimeFigureOut">
              <a:rPr lang="en-IN" smtClean="0"/>
              <a:t>10-07-2020</a:t>
            </a:fld>
            <a:endParaRPr lang="en-IN"/>
          </a:p>
        </p:txBody>
      </p:sp>
      <p:sp>
        <p:nvSpPr>
          <p:cNvPr id="5" name="Footer Placeholder 4">
            <a:extLst>
              <a:ext uri="{FF2B5EF4-FFF2-40B4-BE49-F238E27FC236}">
                <a16:creationId xmlns:a16="http://schemas.microsoft.com/office/drawing/2014/main" id="{2984BCE2-097E-447C-A971-F28B1113CD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6F9B87-5716-4CA7-9129-E53F7F081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569A90-E300-4919-A77C-13D3AFE7DD94}" type="slidenum">
              <a:rPr lang="en-IN" smtClean="0"/>
              <a:t>‹#›</a:t>
            </a:fld>
            <a:endParaRPr lang="en-IN"/>
          </a:p>
        </p:txBody>
      </p:sp>
    </p:spTree>
    <p:extLst>
      <p:ext uri="{BB962C8B-B14F-4D97-AF65-F5344CB8AC3E}">
        <p14:creationId xmlns:p14="http://schemas.microsoft.com/office/powerpoint/2010/main" val="1493073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518F-A835-4D02-8623-3FA4879C5125}"/>
              </a:ext>
            </a:extLst>
          </p:cNvPr>
          <p:cNvSpPr>
            <a:spLocks noGrp="1"/>
          </p:cNvSpPr>
          <p:nvPr>
            <p:ph type="ctrTitle"/>
          </p:nvPr>
        </p:nvSpPr>
        <p:spPr/>
        <p:txBody>
          <a:bodyPr/>
          <a:lstStyle/>
          <a:p>
            <a:r>
              <a:rPr lang="en-US" dirty="0"/>
              <a:t>Hands on Deep learning</a:t>
            </a:r>
            <a:endParaRPr lang="en-IN" dirty="0"/>
          </a:p>
        </p:txBody>
      </p:sp>
      <p:sp>
        <p:nvSpPr>
          <p:cNvPr id="3" name="Subtitle 2">
            <a:extLst>
              <a:ext uri="{FF2B5EF4-FFF2-40B4-BE49-F238E27FC236}">
                <a16:creationId xmlns:a16="http://schemas.microsoft.com/office/drawing/2014/main" id="{5FB0D549-0C21-4846-B25D-0775301320A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55416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Confusion matrix</a:t>
            </a:r>
            <a:endParaRPr lang="en-IN" sz="1800" b="1" dirty="0"/>
          </a:p>
        </p:txBody>
      </p:sp>
      <p:sp>
        <p:nvSpPr>
          <p:cNvPr id="13" name="TextBox 12">
            <a:extLst>
              <a:ext uri="{FF2B5EF4-FFF2-40B4-BE49-F238E27FC236}">
                <a16:creationId xmlns:a16="http://schemas.microsoft.com/office/drawing/2014/main" id="{365CC568-81D5-4780-BB4A-9D68EF19E9B4}"/>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pic>
        <p:nvPicPr>
          <p:cNvPr id="1026" name="Picture 2" descr="Data Science and Machine Learning : Confusion Matrix">
            <a:extLst>
              <a:ext uri="{FF2B5EF4-FFF2-40B4-BE49-F238E27FC236}">
                <a16:creationId xmlns:a16="http://schemas.microsoft.com/office/drawing/2014/main" id="{67FC58E3-EDC5-480D-9542-4349EE5FF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22868" b="27109"/>
          <a:stretch/>
        </p:blipFill>
        <p:spPr bwMode="auto">
          <a:xfrm>
            <a:off x="1892411" y="1047335"/>
            <a:ext cx="5539521" cy="295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802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0FCA21EE-2A00-481B-AEDB-97FF720C4BDA}"/>
              </a:ext>
            </a:extLst>
          </p:cNvPr>
          <p:cNvSpPr txBox="1"/>
          <p:nvPr/>
        </p:nvSpPr>
        <p:spPr>
          <a:xfrm>
            <a:off x="4605558" y="1205200"/>
            <a:ext cx="7002480"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Consider the task of predicting whether we would like a movie or not </a:t>
            </a:r>
          </a:p>
          <a:p>
            <a:pPr marL="285750" indent="-285750">
              <a:buFont typeface="Arial" panose="020B0604020202020204" pitchFamily="34" charset="0"/>
              <a:buChar char="•"/>
            </a:pPr>
            <a:r>
              <a:rPr lang="en-US" sz="1400" dirty="0"/>
              <a:t>Suppose, we base our decision on 3 inputs (binary, for simplicity)</a:t>
            </a:r>
          </a:p>
          <a:p>
            <a:pPr marL="285750" indent="-285750">
              <a:buFont typeface="Arial" panose="020B0604020202020204" pitchFamily="34" charset="0"/>
              <a:buChar char="•"/>
            </a:pPr>
            <a:r>
              <a:rPr lang="en-US" sz="1400" dirty="0"/>
              <a:t>Based on our past viewing experience (data), we may give a high weight to </a:t>
            </a:r>
            <a:r>
              <a:rPr lang="en-US" sz="1400" dirty="0" err="1"/>
              <a:t>isDirectorNolan</a:t>
            </a:r>
            <a:r>
              <a:rPr lang="en-US" sz="1400" dirty="0"/>
              <a:t> as compared to the other inputs</a:t>
            </a:r>
          </a:p>
          <a:p>
            <a:pPr marL="285750" indent="-285750">
              <a:buFont typeface="Arial" panose="020B0604020202020204" pitchFamily="34" charset="0"/>
              <a:buChar char="•"/>
            </a:pPr>
            <a:r>
              <a:rPr lang="en-US" sz="1400" dirty="0"/>
              <a:t>Speciﬁcally, even if the actor is not Matt Damon and the genre is not thriller we would still want to cross the threshold θ by assigning a high weight to </a:t>
            </a:r>
            <a:r>
              <a:rPr lang="en-US" sz="1400" dirty="0" err="1"/>
              <a:t>isDirectorNolan</a:t>
            </a:r>
            <a:endParaRPr lang="en-US" sz="1400" dirty="0"/>
          </a:p>
          <a:p>
            <a:pPr marL="285750" indent="-285750">
              <a:buFont typeface="Arial" panose="020B0604020202020204" pitchFamily="34" charset="0"/>
              <a:buChar char="•"/>
            </a:pPr>
            <a:r>
              <a:rPr lang="en-US" sz="1400" dirty="0"/>
              <a:t>w0 is called the bias as it represents the prior (prejudice) </a:t>
            </a:r>
          </a:p>
          <a:p>
            <a:pPr marL="285750" indent="-285750">
              <a:buFont typeface="Arial" panose="020B0604020202020204" pitchFamily="34" charset="0"/>
              <a:buChar char="•"/>
            </a:pPr>
            <a:r>
              <a:rPr lang="en-US" sz="1400" dirty="0"/>
              <a:t>A movie buﬀ may have a very low threshold and may watch any movie irrespective of the genre, actor, director [θ = 0] </a:t>
            </a:r>
          </a:p>
          <a:p>
            <a:pPr marL="285750" indent="-285750">
              <a:buFont typeface="Arial" panose="020B0604020202020204" pitchFamily="34" charset="0"/>
              <a:buChar char="•"/>
            </a:pPr>
            <a:r>
              <a:rPr lang="en-US" sz="1400" dirty="0"/>
              <a:t>On the other hand, a selective viewer may only watch thrillers starring Matt Damon and directed by Nolan [θ = 3] </a:t>
            </a:r>
          </a:p>
          <a:p>
            <a:pPr marL="285750" indent="-285750">
              <a:buFont typeface="Arial" panose="020B0604020202020204" pitchFamily="34" charset="0"/>
              <a:buChar char="•"/>
            </a:pPr>
            <a:r>
              <a:rPr lang="en-US" sz="1400" dirty="0"/>
              <a:t>The weights (w1,w2,...,</a:t>
            </a:r>
            <a:r>
              <a:rPr lang="en-US" sz="1400" dirty="0" err="1"/>
              <a:t>wn</a:t>
            </a:r>
            <a:r>
              <a:rPr lang="en-US" sz="1400" dirty="0"/>
              <a:t>) and the bias (w0) will depend on the data (viewer history in this case)</a:t>
            </a:r>
            <a:endParaRPr lang="en-IN" sz="1400" dirty="0"/>
          </a:p>
        </p:txBody>
      </p:sp>
      <p:pic>
        <p:nvPicPr>
          <p:cNvPr id="12" name="Picture 11">
            <a:extLst>
              <a:ext uri="{FF2B5EF4-FFF2-40B4-BE49-F238E27FC236}">
                <a16:creationId xmlns:a16="http://schemas.microsoft.com/office/drawing/2014/main" id="{07A9B574-1E32-4BA4-AD69-69D8A8E81441}"/>
              </a:ext>
            </a:extLst>
          </p:cNvPr>
          <p:cNvPicPr>
            <a:picLocks noChangeAspect="1"/>
          </p:cNvPicPr>
          <p:nvPr/>
        </p:nvPicPr>
        <p:blipFill>
          <a:blip r:embed="rId2"/>
          <a:stretch>
            <a:fillRect/>
          </a:stretch>
        </p:blipFill>
        <p:spPr>
          <a:xfrm>
            <a:off x="583962" y="1205200"/>
            <a:ext cx="3718319" cy="2536337"/>
          </a:xfrm>
          <a:prstGeom prst="rect">
            <a:avLst/>
          </a:prstGeom>
        </p:spPr>
      </p:pic>
      <p:sp>
        <p:nvSpPr>
          <p:cNvPr id="7" name="TextBox 6">
            <a:extLst>
              <a:ext uri="{FF2B5EF4-FFF2-40B4-BE49-F238E27FC236}">
                <a16:creationId xmlns:a16="http://schemas.microsoft.com/office/drawing/2014/main" id="{171A7325-4174-4ED2-9156-467DC63C56F3}"/>
              </a:ext>
            </a:extLst>
          </p:cNvPr>
          <p:cNvSpPr txBox="1"/>
          <p:nvPr/>
        </p:nvSpPr>
        <p:spPr>
          <a:xfrm>
            <a:off x="1431250" y="4236981"/>
            <a:ext cx="3803480" cy="923330"/>
          </a:xfrm>
          <a:prstGeom prst="rect">
            <a:avLst/>
          </a:prstGeom>
          <a:noFill/>
        </p:spPr>
        <p:txBody>
          <a:bodyPr wrap="square" rtlCol="0">
            <a:spAutoFit/>
          </a:bodyPr>
          <a:lstStyle/>
          <a:p>
            <a:r>
              <a:rPr lang="en-IN" dirty="0"/>
              <a:t>x1 = </a:t>
            </a:r>
            <a:r>
              <a:rPr lang="en-IN" dirty="0" err="1"/>
              <a:t>isActorDamon</a:t>
            </a:r>
            <a:r>
              <a:rPr lang="en-IN" dirty="0"/>
              <a:t> </a:t>
            </a:r>
          </a:p>
          <a:p>
            <a:r>
              <a:rPr lang="en-IN" dirty="0"/>
              <a:t>x2 = </a:t>
            </a:r>
            <a:r>
              <a:rPr lang="en-IN" dirty="0" err="1"/>
              <a:t>isGenreThriller</a:t>
            </a:r>
            <a:r>
              <a:rPr lang="en-IN" dirty="0"/>
              <a:t> </a:t>
            </a:r>
          </a:p>
          <a:p>
            <a:r>
              <a:rPr lang="en-IN" dirty="0"/>
              <a:t>x3 = </a:t>
            </a:r>
            <a:r>
              <a:rPr lang="en-IN" dirty="0" err="1"/>
              <a:t>isDirectorNolan</a:t>
            </a:r>
            <a:endParaRPr lang="en-IN" dirty="0"/>
          </a:p>
        </p:txBody>
      </p:sp>
    </p:spTree>
    <p:extLst>
      <p:ext uri="{BB962C8B-B14F-4D97-AF65-F5344CB8AC3E}">
        <p14:creationId xmlns:p14="http://schemas.microsoft.com/office/powerpoint/2010/main" val="39409956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5EBB47C8-8D5B-49BB-ABD6-A2B4DBF735B5}"/>
              </a:ext>
            </a:extLst>
          </p:cNvPr>
          <p:cNvSpPr txBox="1"/>
          <p:nvPr/>
        </p:nvSpPr>
        <p:spPr>
          <a:xfrm>
            <a:off x="700483" y="1141759"/>
            <a:ext cx="5503178" cy="369332"/>
          </a:xfrm>
          <a:prstGeom prst="rect">
            <a:avLst/>
          </a:prstGeom>
          <a:noFill/>
        </p:spPr>
        <p:txBody>
          <a:bodyPr wrap="square" rtlCol="0">
            <a:spAutoFit/>
          </a:bodyPr>
          <a:lstStyle/>
          <a:p>
            <a:r>
              <a:rPr lang="en-US" dirty="0"/>
              <a:t>Implementing OR gate</a:t>
            </a:r>
            <a:endParaRPr lang="en-IN" dirty="0"/>
          </a:p>
        </p:txBody>
      </p:sp>
      <p:pic>
        <p:nvPicPr>
          <p:cNvPr id="9" name="Picture 8">
            <a:extLst>
              <a:ext uri="{FF2B5EF4-FFF2-40B4-BE49-F238E27FC236}">
                <a16:creationId xmlns:a16="http://schemas.microsoft.com/office/drawing/2014/main" id="{32F952E1-B2DF-407C-A6EA-71D8E9E69024}"/>
              </a:ext>
            </a:extLst>
          </p:cNvPr>
          <p:cNvPicPr>
            <a:picLocks noChangeAspect="1"/>
          </p:cNvPicPr>
          <p:nvPr/>
        </p:nvPicPr>
        <p:blipFill>
          <a:blip r:embed="rId2"/>
          <a:stretch>
            <a:fillRect/>
          </a:stretch>
        </p:blipFill>
        <p:spPr>
          <a:xfrm>
            <a:off x="700483" y="2260061"/>
            <a:ext cx="4028899" cy="1997396"/>
          </a:xfrm>
          <a:prstGeom prst="rect">
            <a:avLst/>
          </a:prstGeom>
        </p:spPr>
      </p:pic>
    </p:spTree>
    <p:extLst>
      <p:ext uri="{BB962C8B-B14F-4D97-AF65-F5344CB8AC3E}">
        <p14:creationId xmlns:p14="http://schemas.microsoft.com/office/powerpoint/2010/main" val="14104870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9A13790A-F0F3-439D-93ED-76B34267F2A7}"/>
              </a:ext>
            </a:extLst>
          </p:cNvPr>
          <p:cNvPicPr>
            <a:picLocks noChangeAspect="1"/>
          </p:cNvPicPr>
          <p:nvPr/>
        </p:nvPicPr>
        <p:blipFill>
          <a:blip r:embed="rId2"/>
          <a:stretch>
            <a:fillRect/>
          </a:stretch>
        </p:blipFill>
        <p:spPr>
          <a:xfrm>
            <a:off x="5287287" y="1939980"/>
            <a:ext cx="3326898" cy="2873230"/>
          </a:xfrm>
          <a:prstGeom prst="rect">
            <a:avLst/>
          </a:prstGeom>
        </p:spPr>
      </p:pic>
      <p:sp>
        <p:nvSpPr>
          <p:cNvPr id="6" name="Oval 5">
            <a:extLst>
              <a:ext uri="{FF2B5EF4-FFF2-40B4-BE49-F238E27FC236}">
                <a16:creationId xmlns:a16="http://schemas.microsoft.com/office/drawing/2014/main" id="{0DC85A5F-9380-4281-A710-86133D0AF281}"/>
              </a:ext>
            </a:extLst>
          </p:cNvPr>
          <p:cNvSpPr/>
          <p:nvPr/>
        </p:nvSpPr>
        <p:spPr>
          <a:xfrm>
            <a:off x="10479249" y="2260061"/>
            <a:ext cx="511729" cy="49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37C7E0F3-3CF2-420D-A654-4E80F87566C3}"/>
              </a:ext>
            </a:extLst>
          </p:cNvPr>
          <p:cNvCxnSpPr>
            <a:endCxn id="6" idx="3"/>
          </p:cNvCxnSpPr>
          <p:nvPr/>
        </p:nvCxnSpPr>
        <p:spPr>
          <a:xfrm flipV="1">
            <a:off x="10001077" y="2685934"/>
            <a:ext cx="553113" cy="1436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BCF273-8C7E-4280-BAF0-A80D0A3F7985}"/>
              </a:ext>
            </a:extLst>
          </p:cNvPr>
          <p:cNvCxnSpPr>
            <a:endCxn id="6" idx="4"/>
          </p:cNvCxnSpPr>
          <p:nvPr/>
        </p:nvCxnSpPr>
        <p:spPr>
          <a:xfrm flipH="1" flipV="1">
            <a:off x="10735114" y="2759002"/>
            <a:ext cx="79695" cy="1363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2985C6-23A3-4FFA-A13D-E61E95C32CE2}"/>
              </a:ext>
            </a:extLst>
          </p:cNvPr>
          <p:cNvCxnSpPr>
            <a:endCxn id="6" idx="5"/>
          </p:cNvCxnSpPr>
          <p:nvPr/>
        </p:nvCxnSpPr>
        <p:spPr>
          <a:xfrm flipH="1" flipV="1">
            <a:off x="10916037" y="2685934"/>
            <a:ext cx="645392" cy="1436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52E12C0-902B-4E1A-9B17-D2C56A160BC4}"/>
              </a:ext>
            </a:extLst>
          </p:cNvPr>
          <p:cNvSpPr txBox="1"/>
          <p:nvPr/>
        </p:nvSpPr>
        <p:spPr>
          <a:xfrm>
            <a:off x="10668282" y="4122417"/>
            <a:ext cx="645392" cy="369332"/>
          </a:xfrm>
          <a:prstGeom prst="rect">
            <a:avLst/>
          </a:prstGeom>
          <a:noFill/>
        </p:spPr>
        <p:txBody>
          <a:bodyPr wrap="square" rtlCol="0">
            <a:spAutoFit/>
          </a:bodyPr>
          <a:lstStyle/>
          <a:p>
            <a:r>
              <a:rPr lang="en-US" dirty="0"/>
              <a:t>x1</a:t>
            </a:r>
            <a:endParaRPr lang="en-IN" dirty="0"/>
          </a:p>
        </p:txBody>
      </p:sp>
      <p:sp>
        <p:nvSpPr>
          <p:cNvPr id="15" name="TextBox 14">
            <a:extLst>
              <a:ext uri="{FF2B5EF4-FFF2-40B4-BE49-F238E27FC236}">
                <a16:creationId xmlns:a16="http://schemas.microsoft.com/office/drawing/2014/main" id="{7144532B-DF01-4C9E-926D-427198A2FC3C}"/>
              </a:ext>
            </a:extLst>
          </p:cNvPr>
          <p:cNvSpPr txBox="1"/>
          <p:nvPr/>
        </p:nvSpPr>
        <p:spPr>
          <a:xfrm>
            <a:off x="11384421" y="4086428"/>
            <a:ext cx="645392" cy="369332"/>
          </a:xfrm>
          <a:prstGeom prst="rect">
            <a:avLst/>
          </a:prstGeom>
          <a:noFill/>
        </p:spPr>
        <p:txBody>
          <a:bodyPr wrap="square" rtlCol="0">
            <a:spAutoFit/>
          </a:bodyPr>
          <a:lstStyle/>
          <a:p>
            <a:r>
              <a:rPr lang="en-US" dirty="0"/>
              <a:t>x2</a:t>
            </a:r>
            <a:endParaRPr lang="en-IN" dirty="0"/>
          </a:p>
        </p:txBody>
      </p:sp>
      <p:sp>
        <p:nvSpPr>
          <p:cNvPr id="16" name="TextBox 15">
            <a:extLst>
              <a:ext uri="{FF2B5EF4-FFF2-40B4-BE49-F238E27FC236}">
                <a16:creationId xmlns:a16="http://schemas.microsoft.com/office/drawing/2014/main" id="{30BCC905-4DCC-4EF5-9600-ABE8875DDE88}"/>
              </a:ext>
            </a:extLst>
          </p:cNvPr>
          <p:cNvSpPr txBox="1"/>
          <p:nvPr/>
        </p:nvSpPr>
        <p:spPr>
          <a:xfrm>
            <a:off x="9796387" y="4084103"/>
            <a:ext cx="645392" cy="369332"/>
          </a:xfrm>
          <a:prstGeom prst="rect">
            <a:avLst/>
          </a:prstGeom>
          <a:noFill/>
        </p:spPr>
        <p:txBody>
          <a:bodyPr wrap="square" rtlCol="0">
            <a:spAutoFit/>
          </a:bodyPr>
          <a:lstStyle/>
          <a:p>
            <a:r>
              <a:rPr lang="en-US" dirty="0"/>
              <a:t>1</a:t>
            </a:r>
            <a:endParaRPr lang="en-IN" dirty="0"/>
          </a:p>
        </p:txBody>
      </p:sp>
      <p:sp>
        <p:nvSpPr>
          <p:cNvPr id="17" name="TextBox 16">
            <a:extLst>
              <a:ext uri="{FF2B5EF4-FFF2-40B4-BE49-F238E27FC236}">
                <a16:creationId xmlns:a16="http://schemas.microsoft.com/office/drawing/2014/main" id="{887016C3-B2A0-4B2F-8742-9C3E85212A23}"/>
              </a:ext>
            </a:extLst>
          </p:cNvPr>
          <p:cNvSpPr txBox="1"/>
          <p:nvPr/>
        </p:nvSpPr>
        <p:spPr>
          <a:xfrm>
            <a:off x="10001077" y="3029665"/>
            <a:ext cx="411619" cy="369332"/>
          </a:xfrm>
          <a:prstGeom prst="rect">
            <a:avLst/>
          </a:prstGeom>
          <a:noFill/>
        </p:spPr>
        <p:txBody>
          <a:bodyPr wrap="square" rtlCol="0">
            <a:spAutoFit/>
          </a:bodyPr>
          <a:lstStyle/>
          <a:p>
            <a:r>
              <a:rPr lang="en-US" dirty="0"/>
              <a:t>-1</a:t>
            </a:r>
            <a:endParaRPr lang="en-IN" dirty="0"/>
          </a:p>
        </p:txBody>
      </p:sp>
      <p:sp>
        <p:nvSpPr>
          <p:cNvPr id="18" name="TextBox 17">
            <a:extLst>
              <a:ext uri="{FF2B5EF4-FFF2-40B4-BE49-F238E27FC236}">
                <a16:creationId xmlns:a16="http://schemas.microsoft.com/office/drawing/2014/main" id="{D3D1D72D-7FA4-46F3-A1BE-A9E5CCBD31E3}"/>
              </a:ext>
            </a:extLst>
          </p:cNvPr>
          <p:cNvSpPr txBox="1"/>
          <p:nvPr/>
        </p:nvSpPr>
        <p:spPr>
          <a:xfrm>
            <a:off x="10554190" y="3376595"/>
            <a:ext cx="553113" cy="369332"/>
          </a:xfrm>
          <a:prstGeom prst="rect">
            <a:avLst/>
          </a:prstGeom>
          <a:noFill/>
        </p:spPr>
        <p:txBody>
          <a:bodyPr wrap="square" rtlCol="0">
            <a:spAutoFit/>
          </a:bodyPr>
          <a:lstStyle/>
          <a:p>
            <a:r>
              <a:rPr lang="en-US" dirty="0"/>
              <a:t>1.1</a:t>
            </a:r>
            <a:endParaRPr lang="en-IN" dirty="0"/>
          </a:p>
        </p:txBody>
      </p:sp>
      <p:sp>
        <p:nvSpPr>
          <p:cNvPr id="19" name="TextBox 18">
            <a:extLst>
              <a:ext uri="{FF2B5EF4-FFF2-40B4-BE49-F238E27FC236}">
                <a16:creationId xmlns:a16="http://schemas.microsoft.com/office/drawing/2014/main" id="{C34A0293-9D6E-4A7A-9811-27943A10959F}"/>
              </a:ext>
            </a:extLst>
          </p:cNvPr>
          <p:cNvSpPr txBox="1"/>
          <p:nvPr/>
        </p:nvSpPr>
        <p:spPr>
          <a:xfrm>
            <a:off x="10938404" y="3034843"/>
            <a:ext cx="553113" cy="369332"/>
          </a:xfrm>
          <a:prstGeom prst="rect">
            <a:avLst/>
          </a:prstGeom>
          <a:noFill/>
        </p:spPr>
        <p:txBody>
          <a:bodyPr wrap="square" rtlCol="0">
            <a:spAutoFit/>
          </a:bodyPr>
          <a:lstStyle/>
          <a:p>
            <a:r>
              <a:rPr lang="en-US" dirty="0"/>
              <a:t>1.1</a:t>
            </a:r>
            <a:endParaRPr lang="en-IN" dirty="0"/>
          </a:p>
        </p:txBody>
      </p:sp>
      <p:cxnSp>
        <p:nvCxnSpPr>
          <p:cNvPr id="21" name="Straight Arrow Connector 20">
            <a:extLst>
              <a:ext uri="{FF2B5EF4-FFF2-40B4-BE49-F238E27FC236}">
                <a16:creationId xmlns:a16="http://schemas.microsoft.com/office/drawing/2014/main" id="{5D50DB2A-CA70-4CCD-8C29-E53517B1FFCD}"/>
              </a:ext>
            </a:extLst>
          </p:cNvPr>
          <p:cNvCxnSpPr>
            <a:stCxn id="6" idx="0"/>
          </p:cNvCxnSpPr>
          <p:nvPr/>
        </p:nvCxnSpPr>
        <p:spPr>
          <a:xfrm flipH="1" flipV="1">
            <a:off x="10735113" y="1739944"/>
            <a:ext cx="1" cy="52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DD8B47-5AD3-48DB-9EB1-77DF6BD8B5C8}"/>
              </a:ext>
            </a:extLst>
          </p:cNvPr>
          <p:cNvSpPr txBox="1"/>
          <p:nvPr/>
        </p:nvSpPr>
        <p:spPr>
          <a:xfrm>
            <a:off x="10554190" y="1354050"/>
            <a:ext cx="260611" cy="369332"/>
          </a:xfrm>
          <a:prstGeom prst="rect">
            <a:avLst/>
          </a:prstGeom>
          <a:noFill/>
        </p:spPr>
        <p:txBody>
          <a:bodyPr wrap="square" rtlCol="0">
            <a:spAutoFit/>
          </a:bodyPr>
          <a:lstStyle/>
          <a:p>
            <a:r>
              <a:rPr lang="en-US" dirty="0"/>
              <a:t>y</a:t>
            </a:r>
            <a:endParaRPr lang="en-IN" dirty="0"/>
          </a:p>
        </p:txBody>
      </p:sp>
      <p:pic>
        <p:nvPicPr>
          <p:cNvPr id="23" name="Picture 22">
            <a:extLst>
              <a:ext uri="{FF2B5EF4-FFF2-40B4-BE49-F238E27FC236}">
                <a16:creationId xmlns:a16="http://schemas.microsoft.com/office/drawing/2014/main" id="{878BA270-4D22-4E27-A7CC-B1E45FD3188E}"/>
              </a:ext>
            </a:extLst>
          </p:cNvPr>
          <p:cNvPicPr>
            <a:picLocks noChangeAspect="1"/>
          </p:cNvPicPr>
          <p:nvPr/>
        </p:nvPicPr>
        <p:blipFill>
          <a:blip r:embed="rId3"/>
          <a:stretch>
            <a:fillRect/>
          </a:stretch>
        </p:blipFill>
        <p:spPr>
          <a:xfrm>
            <a:off x="700483" y="2260061"/>
            <a:ext cx="4028899" cy="1997396"/>
          </a:xfrm>
          <a:prstGeom prst="rect">
            <a:avLst/>
          </a:prstGeom>
        </p:spPr>
      </p:pic>
    </p:spTree>
    <p:extLst>
      <p:ext uri="{BB962C8B-B14F-4D97-AF65-F5344CB8AC3E}">
        <p14:creationId xmlns:p14="http://schemas.microsoft.com/office/powerpoint/2010/main" val="40147442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3" name="TextBox 2">
            <a:extLst>
              <a:ext uri="{FF2B5EF4-FFF2-40B4-BE49-F238E27FC236}">
                <a16:creationId xmlns:a16="http://schemas.microsoft.com/office/drawing/2014/main" id="{30445831-573B-461C-90E4-1BCCCB07E18E}"/>
              </a:ext>
            </a:extLst>
          </p:cNvPr>
          <p:cNvSpPr txBox="1"/>
          <p:nvPr/>
        </p:nvSpPr>
        <p:spPr>
          <a:xfrm>
            <a:off x="520118" y="750706"/>
            <a:ext cx="3909270" cy="369332"/>
          </a:xfrm>
          <a:prstGeom prst="rect">
            <a:avLst/>
          </a:prstGeom>
          <a:noFill/>
        </p:spPr>
        <p:txBody>
          <a:bodyPr wrap="square" rtlCol="0">
            <a:spAutoFit/>
          </a:bodyPr>
          <a:lstStyle/>
          <a:p>
            <a:r>
              <a:rPr lang="en-US" dirty="0"/>
              <a:t>Error and error surface</a:t>
            </a:r>
            <a:endParaRPr lang="en-IN" dirty="0"/>
          </a:p>
        </p:txBody>
      </p:sp>
      <p:grpSp>
        <p:nvGrpSpPr>
          <p:cNvPr id="30" name="Group 29">
            <a:extLst>
              <a:ext uri="{FF2B5EF4-FFF2-40B4-BE49-F238E27FC236}">
                <a16:creationId xmlns:a16="http://schemas.microsoft.com/office/drawing/2014/main" id="{C3686F2D-4BF2-48AE-9475-E3C3FF5E6B57}"/>
              </a:ext>
            </a:extLst>
          </p:cNvPr>
          <p:cNvGrpSpPr/>
          <p:nvPr/>
        </p:nvGrpSpPr>
        <p:grpSpPr>
          <a:xfrm>
            <a:off x="1577130" y="2023578"/>
            <a:ext cx="2734812" cy="2070362"/>
            <a:chOff x="1577130" y="2023578"/>
            <a:chExt cx="2734812" cy="2070362"/>
          </a:xfrm>
        </p:grpSpPr>
        <p:cxnSp>
          <p:nvCxnSpPr>
            <p:cNvPr id="9" name="Straight Arrow Connector 8">
              <a:extLst>
                <a:ext uri="{FF2B5EF4-FFF2-40B4-BE49-F238E27FC236}">
                  <a16:creationId xmlns:a16="http://schemas.microsoft.com/office/drawing/2014/main" id="{080CF6B3-C9C0-4EE6-90F8-2CF88D4C825E}"/>
                </a:ext>
              </a:extLst>
            </p:cNvPr>
            <p:cNvCxnSpPr/>
            <p:nvPr/>
          </p:nvCxnSpPr>
          <p:spPr>
            <a:xfrm flipV="1">
              <a:off x="1795244" y="2340529"/>
              <a:ext cx="0" cy="162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3AA1E10-C1F2-4773-864A-AB7BD7B6B7D7}"/>
                </a:ext>
              </a:extLst>
            </p:cNvPr>
            <p:cNvCxnSpPr/>
            <p:nvPr/>
          </p:nvCxnSpPr>
          <p:spPr>
            <a:xfrm>
              <a:off x="1795244" y="3967993"/>
              <a:ext cx="2080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7AD6E0BA-1C6B-4AB9-B67E-5A4C59150DD0}"/>
                </a:ext>
              </a:extLst>
            </p:cNvPr>
            <p:cNvSpPr/>
            <p:nvPr/>
          </p:nvSpPr>
          <p:spPr>
            <a:xfrm>
              <a:off x="1761688" y="2952925"/>
              <a:ext cx="75485" cy="117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D25C47F6-C35F-4187-B30B-88D449C05EAA}"/>
                </a:ext>
              </a:extLst>
            </p:cNvPr>
            <p:cNvSpPr/>
            <p:nvPr/>
          </p:nvSpPr>
          <p:spPr>
            <a:xfrm>
              <a:off x="2722252" y="2952925"/>
              <a:ext cx="75485" cy="117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7D52CCD9-F980-4782-959C-AD7277BA26C1}"/>
                </a:ext>
              </a:extLst>
            </p:cNvPr>
            <p:cNvSpPr/>
            <p:nvPr/>
          </p:nvSpPr>
          <p:spPr>
            <a:xfrm>
              <a:off x="2722251" y="3909274"/>
              <a:ext cx="75485" cy="117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0905D499-33E6-4B66-9A25-0B79D5D24EBE}"/>
                </a:ext>
              </a:extLst>
            </p:cNvPr>
            <p:cNvSpPr/>
            <p:nvPr/>
          </p:nvSpPr>
          <p:spPr>
            <a:xfrm>
              <a:off x="1765549" y="3909274"/>
              <a:ext cx="75485" cy="1174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54890887-A41A-4152-AA36-7B558278925E}"/>
                </a:ext>
              </a:extLst>
            </p:cNvPr>
            <p:cNvSpPr txBox="1"/>
            <p:nvPr/>
          </p:nvSpPr>
          <p:spPr>
            <a:xfrm>
              <a:off x="1577130" y="2023578"/>
              <a:ext cx="436228" cy="369332"/>
            </a:xfrm>
            <a:prstGeom prst="rect">
              <a:avLst/>
            </a:prstGeom>
            <a:noFill/>
          </p:spPr>
          <p:txBody>
            <a:bodyPr wrap="square" rtlCol="0">
              <a:spAutoFit/>
            </a:bodyPr>
            <a:lstStyle/>
            <a:p>
              <a:r>
                <a:rPr lang="en-US" dirty="0"/>
                <a:t>x1</a:t>
              </a:r>
              <a:endParaRPr lang="en-IN" dirty="0"/>
            </a:p>
          </p:txBody>
        </p:sp>
        <p:sp>
          <p:nvSpPr>
            <p:cNvPr id="29" name="TextBox 28">
              <a:extLst>
                <a:ext uri="{FF2B5EF4-FFF2-40B4-BE49-F238E27FC236}">
                  <a16:creationId xmlns:a16="http://schemas.microsoft.com/office/drawing/2014/main" id="{19DA2823-5ECD-4DB9-BC45-8C7CB87F0B7F}"/>
                </a:ext>
              </a:extLst>
            </p:cNvPr>
            <p:cNvSpPr txBox="1"/>
            <p:nvPr/>
          </p:nvSpPr>
          <p:spPr>
            <a:xfrm>
              <a:off x="3875714" y="3724608"/>
              <a:ext cx="436228" cy="369332"/>
            </a:xfrm>
            <a:prstGeom prst="rect">
              <a:avLst/>
            </a:prstGeom>
            <a:noFill/>
          </p:spPr>
          <p:txBody>
            <a:bodyPr wrap="square" rtlCol="0">
              <a:spAutoFit/>
            </a:bodyPr>
            <a:lstStyle/>
            <a:p>
              <a:r>
                <a:rPr lang="en-US" dirty="0"/>
                <a:t>x2</a:t>
              </a:r>
              <a:endParaRPr lang="en-IN" dirty="0"/>
            </a:p>
          </p:txBody>
        </p:sp>
      </p:grpSp>
      <p:graphicFrame>
        <p:nvGraphicFramePr>
          <p:cNvPr id="31" name="Table 31">
            <a:extLst>
              <a:ext uri="{FF2B5EF4-FFF2-40B4-BE49-F238E27FC236}">
                <a16:creationId xmlns:a16="http://schemas.microsoft.com/office/drawing/2014/main" id="{581EC244-830E-4B40-96A3-B82E3A1800F5}"/>
              </a:ext>
            </a:extLst>
          </p:cNvPr>
          <p:cNvGraphicFramePr>
            <a:graphicFrameLocks noGrp="1"/>
          </p:cNvGraphicFramePr>
          <p:nvPr>
            <p:extLst>
              <p:ext uri="{D42A27DB-BD31-4B8C-83A1-F6EECF244321}">
                <p14:modId xmlns:p14="http://schemas.microsoft.com/office/powerpoint/2010/main" val="2004445099"/>
              </p:ext>
            </p:extLst>
          </p:nvPr>
        </p:nvGraphicFramePr>
        <p:xfrm>
          <a:off x="5243118" y="2543351"/>
          <a:ext cx="5462166" cy="1483360"/>
        </p:xfrm>
        <a:graphic>
          <a:graphicData uri="http://schemas.openxmlformats.org/drawingml/2006/table">
            <a:tbl>
              <a:tblPr firstRow="1" bandRow="1">
                <a:tableStyleId>{5C22544A-7EE6-4342-B048-85BDC9FD1C3A}</a:tableStyleId>
              </a:tblPr>
              <a:tblGrid>
                <a:gridCol w="1820722">
                  <a:extLst>
                    <a:ext uri="{9D8B030D-6E8A-4147-A177-3AD203B41FA5}">
                      <a16:colId xmlns:a16="http://schemas.microsoft.com/office/drawing/2014/main" val="1556763204"/>
                    </a:ext>
                  </a:extLst>
                </a:gridCol>
                <a:gridCol w="1820722">
                  <a:extLst>
                    <a:ext uri="{9D8B030D-6E8A-4147-A177-3AD203B41FA5}">
                      <a16:colId xmlns:a16="http://schemas.microsoft.com/office/drawing/2014/main" val="485763484"/>
                    </a:ext>
                  </a:extLst>
                </a:gridCol>
                <a:gridCol w="1820722">
                  <a:extLst>
                    <a:ext uri="{9D8B030D-6E8A-4147-A177-3AD203B41FA5}">
                      <a16:colId xmlns:a16="http://schemas.microsoft.com/office/drawing/2014/main" val="101339560"/>
                    </a:ext>
                  </a:extLst>
                </a:gridCol>
              </a:tblGrid>
              <a:tr h="370840">
                <a:tc>
                  <a:txBody>
                    <a:bodyPr/>
                    <a:lstStyle/>
                    <a:p>
                      <a:r>
                        <a:rPr lang="en-US" dirty="0"/>
                        <a:t>w1</a:t>
                      </a:r>
                      <a:endParaRPr lang="en-IN" dirty="0"/>
                    </a:p>
                  </a:txBody>
                  <a:tcPr/>
                </a:tc>
                <a:tc>
                  <a:txBody>
                    <a:bodyPr/>
                    <a:lstStyle/>
                    <a:p>
                      <a:r>
                        <a:rPr lang="en-US" dirty="0"/>
                        <a:t>w2</a:t>
                      </a:r>
                      <a:endParaRPr lang="en-IN" dirty="0"/>
                    </a:p>
                  </a:txBody>
                  <a:tcPr/>
                </a:tc>
                <a:tc>
                  <a:txBody>
                    <a:bodyPr/>
                    <a:lstStyle/>
                    <a:p>
                      <a:r>
                        <a:rPr lang="en-US" dirty="0"/>
                        <a:t>error</a:t>
                      </a:r>
                      <a:endParaRPr lang="en-IN" dirty="0"/>
                    </a:p>
                  </a:txBody>
                  <a:tcPr/>
                </a:tc>
                <a:extLst>
                  <a:ext uri="{0D108BD9-81ED-4DB2-BD59-A6C34878D82A}">
                    <a16:rowId xmlns:a16="http://schemas.microsoft.com/office/drawing/2014/main" val="1122639919"/>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789115294"/>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112291346"/>
                  </a:ext>
                </a:extLst>
              </a:tr>
              <a:tr h="370840">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541481776"/>
                  </a:ext>
                </a:extLst>
              </a:tr>
            </a:tbl>
          </a:graphicData>
        </a:graphic>
      </p:graphicFrame>
      <p:sp>
        <p:nvSpPr>
          <p:cNvPr id="33" name="TextBox 32">
            <a:extLst>
              <a:ext uri="{FF2B5EF4-FFF2-40B4-BE49-F238E27FC236}">
                <a16:creationId xmlns:a16="http://schemas.microsoft.com/office/drawing/2014/main" id="{6CFA0AE7-0CFC-44E9-906E-E89218616F5A}"/>
              </a:ext>
            </a:extLst>
          </p:cNvPr>
          <p:cNvSpPr txBox="1"/>
          <p:nvPr/>
        </p:nvSpPr>
        <p:spPr>
          <a:xfrm>
            <a:off x="864066" y="4949505"/>
            <a:ext cx="3565322" cy="369332"/>
          </a:xfrm>
          <a:prstGeom prst="rect">
            <a:avLst/>
          </a:prstGeom>
          <a:noFill/>
        </p:spPr>
        <p:txBody>
          <a:bodyPr wrap="square" rtlCol="0">
            <a:spAutoFit/>
          </a:bodyPr>
          <a:lstStyle/>
          <a:p>
            <a:r>
              <a:rPr lang="en-US" dirty="0"/>
              <a:t>-1</a:t>
            </a:r>
            <a:r>
              <a:rPr lang="en-US" baseline="-25000" dirty="0"/>
              <a:t> </a:t>
            </a:r>
            <a:r>
              <a:rPr lang="en-US" dirty="0"/>
              <a:t>+ W</a:t>
            </a:r>
            <a:r>
              <a:rPr lang="en-US" baseline="-25000" dirty="0"/>
              <a:t>1</a:t>
            </a:r>
            <a:r>
              <a:rPr lang="en-US" dirty="0"/>
              <a:t>*X</a:t>
            </a:r>
            <a:r>
              <a:rPr lang="en-US" baseline="-25000" dirty="0"/>
              <a:t>1 </a:t>
            </a:r>
            <a:r>
              <a:rPr lang="en-US" dirty="0"/>
              <a:t>+ W</a:t>
            </a:r>
            <a:r>
              <a:rPr lang="en-US" baseline="-25000" dirty="0"/>
              <a:t>2</a:t>
            </a:r>
            <a:r>
              <a:rPr lang="en-US" dirty="0"/>
              <a:t>*X</a:t>
            </a:r>
            <a:r>
              <a:rPr lang="en-US" baseline="-25000" dirty="0"/>
              <a:t>2</a:t>
            </a:r>
            <a:r>
              <a:rPr lang="en-US" dirty="0"/>
              <a:t> = Y</a:t>
            </a:r>
            <a:endParaRPr lang="en-IN" baseline="-25000" dirty="0"/>
          </a:p>
        </p:txBody>
      </p:sp>
    </p:spTree>
    <p:extLst>
      <p:ext uri="{BB962C8B-B14F-4D97-AF65-F5344CB8AC3E}">
        <p14:creationId xmlns:p14="http://schemas.microsoft.com/office/powerpoint/2010/main" val="8373553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250970" y="176216"/>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3" name="TextBox 2">
            <a:extLst>
              <a:ext uri="{FF2B5EF4-FFF2-40B4-BE49-F238E27FC236}">
                <a16:creationId xmlns:a16="http://schemas.microsoft.com/office/drawing/2014/main" id="{30445831-573B-461C-90E4-1BCCCB07E18E}"/>
              </a:ext>
            </a:extLst>
          </p:cNvPr>
          <p:cNvSpPr txBox="1"/>
          <p:nvPr/>
        </p:nvSpPr>
        <p:spPr>
          <a:xfrm>
            <a:off x="520118" y="750706"/>
            <a:ext cx="3909270" cy="369332"/>
          </a:xfrm>
          <a:prstGeom prst="rect">
            <a:avLst/>
          </a:prstGeom>
          <a:noFill/>
        </p:spPr>
        <p:txBody>
          <a:bodyPr wrap="square" rtlCol="0">
            <a:spAutoFit/>
          </a:bodyPr>
          <a:lstStyle/>
          <a:p>
            <a:r>
              <a:rPr lang="en-US" dirty="0"/>
              <a:t>Error and error surface</a:t>
            </a:r>
            <a:endParaRPr lang="en-IN" dirty="0"/>
          </a:p>
        </p:txBody>
      </p:sp>
      <p:sp>
        <p:nvSpPr>
          <p:cNvPr id="4" name="TextBox 3">
            <a:extLst>
              <a:ext uri="{FF2B5EF4-FFF2-40B4-BE49-F238E27FC236}">
                <a16:creationId xmlns:a16="http://schemas.microsoft.com/office/drawing/2014/main" id="{2F43AD75-F11C-435C-9BA6-C4ED52EB1A64}"/>
              </a:ext>
            </a:extLst>
          </p:cNvPr>
          <p:cNvSpPr txBox="1"/>
          <p:nvPr/>
        </p:nvSpPr>
        <p:spPr>
          <a:xfrm>
            <a:off x="780176" y="1770077"/>
            <a:ext cx="7751428" cy="2862322"/>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For ease of analysis, we will keep w0 ﬁxed (-1) and plot the error for different values of w1,w2 </a:t>
            </a:r>
          </a:p>
          <a:p>
            <a:pPr marL="285750" indent="-285750">
              <a:buFont typeface="Arial" panose="020B0604020202020204" pitchFamily="34" charset="0"/>
              <a:buChar char="•"/>
            </a:pPr>
            <a:r>
              <a:rPr lang="en-US" dirty="0"/>
              <a:t>For a given w0,w1,w2 we will compute−w0+w1∗x1+w2∗x2 for all combinations of (x1,x2) and note down how many errors we make </a:t>
            </a:r>
          </a:p>
          <a:p>
            <a:pPr marL="285750" indent="-285750">
              <a:buFont typeface="Arial" panose="020B0604020202020204" pitchFamily="34" charset="0"/>
              <a:buChar char="•"/>
            </a:pPr>
            <a:r>
              <a:rPr lang="en-US" dirty="0"/>
              <a:t>For the OR function, an error occurs </a:t>
            </a:r>
          </a:p>
          <a:p>
            <a:pPr marL="742950" lvl="1" indent="-285750">
              <a:buFont typeface="Arial" panose="020B0604020202020204" pitchFamily="34" charset="0"/>
              <a:buChar char="•"/>
            </a:pPr>
            <a:r>
              <a:rPr lang="en-US" dirty="0"/>
              <a:t>if (x1,x2) = (0,0) but−w0+w1∗x1+ w2 ∗x2 ≥ 0 or if (x1,x2) 6= (0,0) but −w0 + w1 ∗x1 + w2 ∗x2 &lt; 0 </a:t>
            </a:r>
          </a:p>
          <a:p>
            <a:pPr marL="285750" indent="-285750">
              <a:buFont typeface="Arial" panose="020B0604020202020204" pitchFamily="34" charset="0"/>
              <a:buChar char="•"/>
            </a:pPr>
            <a:r>
              <a:rPr lang="en-US" dirty="0"/>
              <a:t>We are interested in ﬁnding an algorithm which ﬁnds the values of w1,w2 which minimize this error</a:t>
            </a:r>
            <a:endParaRPr lang="en-IN" dirty="0"/>
          </a:p>
        </p:txBody>
      </p:sp>
      <p:sp>
        <p:nvSpPr>
          <p:cNvPr id="5" name="TextBox 4">
            <a:extLst>
              <a:ext uri="{FF2B5EF4-FFF2-40B4-BE49-F238E27FC236}">
                <a16:creationId xmlns:a16="http://schemas.microsoft.com/office/drawing/2014/main" id="{99DFEE5F-AB24-4A75-AEFA-9E4FF635F46D}"/>
              </a:ext>
            </a:extLst>
          </p:cNvPr>
          <p:cNvSpPr txBox="1"/>
          <p:nvPr/>
        </p:nvSpPr>
        <p:spPr>
          <a:xfrm>
            <a:off x="7088697" y="1392572"/>
            <a:ext cx="2374085" cy="646331"/>
          </a:xfrm>
          <a:prstGeom prst="rect">
            <a:avLst/>
          </a:prstGeom>
          <a:solidFill>
            <a:srgbClr val="FFC000"/>
          </a:solidFill>
        </p:spPr>
        <p:txBody>
          <a:bodyPr wrap="square" rtlCol="0">
            <a:spAutoFit/>
          </a:bodyPr>
          <a:lstStyle/>
          <a:p>
            <a:r>
              <a:rPr lang="en-US" dirty="0"/>
              <a:t>Graph to be plotted on </a:t>
            </a:r>
            <a:r>
              <a:rPr lang="en-US" dirty="0" err="1"/>
              <a:t>Jupyter</a:t>
            </a:r>
            <a:endParaRPr lang="en-IN" dirty="0"/>
          </a:p>
        </p:txBody>
      </p:sp>
    </p:spTree>
    <p:extLst>
      <p:ext uri="{BB962C8B-B14F-4D97-AF65-F5344CB8AC3E}">
        <p14:creationId xmlns:p14="http://schemas.microsoft.com/office/powerpoint/2010/main" val="36782380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250970" y="176216"/>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3" name="TextBox 2">
            <a:extLst>
              <a:ext uri="{FF2B5EF4-FFF2-40B4-BE49-F238E27FC236}">
                <a16:creationId xmlns:a16="http://schemas.microsoft.com/office/drawing/2014/main" id="{30445831-573B-461C-90E4-1BCCCB07E18E}"/>
              </a:ext>
            </a:extLst>
          </p:cNvPr>
          <p:cNvSpPr txBox="1"/>
          <p:nvPr/>
        </p:nvSpPr>
        <p:spPr>
          <a:xfrm>
            <a:off x="520118" y="750706"/>
            <a:ext cx="3909270" cy="369332"/>
          </a:xfrm>
          <a:prstGeom prst="rect">
            <a:avLst/>
          </a:prstGeom>
          <a:noFill/>
        </p:spPr>
        <p:txBody>
          <a:bodyPr wrap="square" rtlCol="0">
            <a:spAutoFit/>
          </a:bodyPr>
          <a:lstStyle/>
          <a:p>
            <a:r>
              <a:rPr lang="en-US" dirty="0"/>
              <a:t>Perceptron Learning Algorithm</a:t>
            </a:r>
          </a:p>
        </p:txBody>
      </p:sp>
      <p:pic>
        <p:nvPicPr>
          <p:cNvPr id="6" name="Picture 5">
            <a:extLst>
              <a:ext uri="{FF2B5EF4-FFF2-40B4-BE49-F238E27FC236}">
                <a16:creationId xmlns:a16="http://schemas.microsoft.com/office/drawing/2014/main" id="{485832EA-937F-475A-905C-7E48B829800B}"/>
              </a:ext>
            </a:extLst>
          </p:cNvPr>
          <p:cNvPicPr>
            <a:picLocks noChangeAspect="1"/>
          </p:cNvPicPr>
          <p:nvPr/>
        </p:nvPicPr>
        <p:blipFill>
          <a:blip r:embed="rId2"/>
          <a:stretch>
            <a:fillRect/>
          </a:stretch>
        </p:blipFill>
        <p:spPr>
          <a:xfrm>
            <a:off x="3061982" y="1582228"/>
            <a:ext cx="3601926" cy="2249784"/>
          </a:xfrm>
          <a:prstGeom prst="rect">
            <a:avLst/>
          </a:prstGeom>
        </p:spPr>
      </p:pic>
      <p:sp>
        <p:nvSpPr>
          <p:cNvPr id="7" name="Rectangle 6">
            <a:extLst>
              <a:ext uri="{FF2B5EF4-FFF2-40B4-BE49-F238E27FC236}">
                <a16:creationId xmlns:a16="http://schemas.microsoft.com/office/drawing/2014/main" id="{0A56B000-2889-4520-9C78-2C933B29D4CD}"/>
              </a:ext>
            </a:extLst>
          </p:cNvPr>
          <p:cNvSpPr/>
          <p:nvPr/>
        </p:nvSpPr>
        <p:spPr>
          <a:xfrm>
            <a:off x="1988443" y="4160507"/>
            <a:ext cx="6096000" cy="1754326"/>
          </a:xfrm>
          <a:prstGeom prst="rect">
            <a:avLst/>
          </a:prstGeom>
        </p:spPr>
        <p:txBody>
          <a:bodyPr>
            <a:spAutoFit/>
          </a:bodyPr>
          <a:lstStyle/>
          <a:p>
            <a:pPr algn="ctr"/>
            <a:r>
              <a:rPr lang="en-IN" dirty="0"/>
              <a:t>x1 = </a:t>
            </a:r>
            <a:r>
              <a:rPr lang="en-IN" dirty="0" err="1"/>
              <a:t>isActorDamon</a:t>
            </a:r>
            <a:r>
              <a:rPr lang="en-IN" dirty="0"/>
              <a:t> </a:t>
            </a:r>
          </a:p>
          <a:p>
            <a:pPr algn="ctr"/>
            <a:r>
              <a:rPr lang="en-IN" dirty="0"/>
              <a:t>x2 = </a:t>
            </a:r>
            <a:r>
              <a:rPr lang="en-IN" dirty="0" err="1"/>
              <a:t>isGenreThriller</a:t>
            </a:r>
            <a:r>
              <a:rPr lang="en-IN" dirty="0"/>
              <a:t> </a:t>
            </a:r>
          </a:p>
          <a:p>
            <a:pPr algn="ctr"/>
            <a:r>
              <a:rPr lang="en-IN" dirty="0"/>
              <a:t>x3 = </a:t>
            </a:r>
            <a:r>
              <a:rPr lang="en-IN" dirty="0" err="1"/>
              <a:t>isDirectorNolan</a:t>
            </a:r>
            <a:r>
              <a:rPr lang="en-IN" dirty="0"/>
              <a:t> </a:t>
            </a:r>
          </a:p>
          <a:p>
            <a:pPr algn="ctr"/>
            <a:r>
              <a:rPr lang="en-IN" dirty="0"/>
              <a:t>x4 = </a:t>
            </a:r>
            <a:r>
              <a:rPr lang="en-IN" dirty="0" err="1"/>
              <a:t>imdbRating</a:t>
            </a:r>
            <a:r>
              <a:rPr lang="en-IN" dirty="0"/>
              <a:t>(scaled to 0 to 1) </a:t>
            </a:r>
          </a:p>
          <a:p>
            <a:pPr algn="ctr"/>
            <a:r>
              <a:rPr lang="en-IN" dirty="0"/>
              <a:t>... ... </a:t>
            </a:r>
          </a:p>
          <a:p>
            <a:pPr algn="ctr"/>
            <a:r>
              <a:rPr lang="en-IN" dirty="0" err="1"/>
              <a:t>xn</a:t>
            </a:r>
            <a:r>
              <a:rPr lang="en-IN" dirty="0"/>
              <a:t> = </a:t>
            </a:r>
            <a:r>
              <a:rPr lang="en-IN" dirty="0" err="1"/>
              <a:t>criticsRating</a:t>
            </a:r>
            <a:r>
              <a:rPr lang="en-IN" dirty="0"/>
              <a:t>(scaled to 0 to 1</a:t>
            </a:r>
          </a:p>
        </p:txBody>
      </p:sp>
      <p:sp>
        <p:nvSpPr>
          <p:cNvPr id="8" name="TextBox 7">
            <a:extLst>
              <a:ext uri="{FF2B5EF4-FFF2-40B4-BE49-F238E27FC236}">
                <a16:creationId xmlns:a16="http://schemas.microsoft.com/office/drawing/2014/main" id="{C7199F21-3276-4593-82C5-1C4C6CA5705E}"/>
              </a:ext>
            </a:extLst>
          </p:cNvPr>
          <p:cNvSpPr txBox="1"/>
          <p:nvPr/>
        </p:nvSpPr>
        <p:spPr>
          <a:xfrm>
            <a:off x="3765259" y="789278"/>
            <a:ext cx="7994709" cy="307777"/>
          </a:xfrm>
          <a:prstGeom prst="rect">
            <a:avLst/>
          </a:prstGeom>
          <a:noFill/>
        </p:spPr>
        <p:txBody>
          <a:bodyPr wrap="square" rtlCol="0">
            <a:spAutoFit/>
          </a:bodyPr>
          <a:lstStyle/>
          <a:p>
            <a:r>
              <a:rPr lang="en-US" sz="1400" dirty="0"/>
              <a:t>we want the perceptron to ﬁnd the equation of this separating plane (or ﬁnd the values of w0,w1,w2,..,wm)</a:t>
            </a:r>
            <a:endParaRPr lang="en-IN" sz="1400" dirty="0"/>
          </a:p>
        </p:txBody>
      </p:sp>
    </p:spTree>
    <p:extLst>
      <p:ext uri="{BB962C8B-B14F-4D97-AF65-F5344CB8AC3E}">
        <p14:creationId xmlns:p14="http://schemas.microsoft.com/office/powerpoint/2010/main" val="1152154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250970" y="176216"/>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3" name="TextBox 2">
            <a:extLst>
              <a:ext uri="{FF2B5EF4-FFF2-40B4-BE49-F238E27FC236}">
                <a16:creationId xmlns:a16="http://schemas.microsoft.com/office/drawing/2014/main" id="{30445831-573B-461C-90E4-1BCCCB07E18E}"/>
              </a:ext>
            </a:extLst>
          </p:cNvPr>
          <p:cNvSpPr txBox="1"/>
          <p:nvPr/>
        </p:nvSpPr>
        <p:spPr>
          <a:xfrm>
            <a:off x="520118" y="750706"/>
            <a:ext cx="3909270" cy="369332"/>
          </a:xfrm>
          <a:prstGeom prst="rect">
            <a:avLst/>
          </a:prstGeom>
          <a:noFill/>
        </p:spPr>
        <p:txBody>
          <a:bodyPr wrap="square" rtlCol="0">
            <a:spAutoFit/>
          </a:bodyPr>
          <a:lstStyle/>
          <a:p>
            <a:r>
              <a:rPr lang="en-US" dirty="0"/>
              <a:t>Perceptron Learning Algorithm</a:t>
            </a:r>
          </a:p>
        </p:txBody>
      </p:sp>
      <p:sp>
        <p:nvSpPr>
          <p:cNvPr id="4" name="TextBox 3">
            <a:extLst>
              <a:ext uri="{FF2B5EF4-FFF2-40B4-BE49-F238E27FC236}">
                <a16:creationId xmlns:a16="http://schemas.microsoft.com/office/drawing/2014/main" id="{ABE59014-2029-4514-9873-6DCF2146366B}"/>
              </a:ext>
            </a:extLst>
          </p:cNvPr>
          <p:cNvSpPr txBox="1"/>
          <p:nvPr/>
        </p:nvSpPr>
        <p:spPr>
          <a:xfrm>
            <a:off x="620785" y="1602297"/>
            <a:ext cx="5475215" cy="923330"/>
          </a:xfrm>
          <a:prstGeom prst="rect">
            <a:avLst/>
          </a:prstGeom>
          <a:noFill/>
        </p:spPr>
        <p:txBody>
          <a:bodyPr wrap="square" rtlCol="0">
            <a:spAutoFit/>
          </a:bodyPr>
          <a:lstStyle/>
          <a:p>
            <a:r>
              <a:rPr lang="en-US" dirty="0"/>
              <a:t>P &lt;- inputs with label 1</a:t>
            </a:r>
          </a:p>
          <a:p>
            <a:r>
              <a:rPr lang="en-US" dirty="0"/>
              <a:t>N &lt;- inputs with label 0</a:t>
            </a:r>
          </a:p>
          <a:p>
            <a:endParaRPr lang="en-IN" dirty="0"/>
          </a:p>
        </p:txBody>
      </p:sp>
    </p:spTree>
    <p:extLst>
      <p:ext uri="{BB962C8B-B14F-4D97-AF65-F5344CB8AC3E}">
        <p14:creationId xmlns:p14="http://schemas.microsoft.com/office/powerpoint/2010/main" val="23479191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250970" y="176216"/>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3" name="TextBox 2">
            <a:extLst>
              <a:ext uri="{FF2B5EF4-FFF2-40B4-BE49-F238E27FC236}">
                <a16:creationId xmlns:a16="http://schemas.microsoft.com/office/drawing/2014/main" id="{30445831-573B-461C-90E4-1BCCCB07E18E}"/>
              </a:ext>
            </a:extLst>
          </p:cNvPr>
          <p:cNvSpPr txBox="1"/>
          <p:nvPr/>
        </p:nvSpPr>
        <p:spPr>
          <a:xfrm>
            <a:off x="178964" y="599985"/>
            <a:ext cx="3909270" cy="369332"/>
          </a:xfrm>
          <a:prstGeom prst="rect">
            <a:avLst/>
          </a:prstGeom>
          <a:noFill/>
        </p:spPr>
        <p:txBody>
          <a:bodyPr wrap="square" rtlCol="0">
            <a:spAutoFit/>
          </a:bodyPr>
          <a:lstStyle/>
          <a:p>
            <a:r>
              <a:rPr lang="en-US" dirty="0"/>
              <a:t>Perceptron Learning Algorithm</a:t>
            </a:r>
          </a:p>
        </p:txBody>
      </p:sp>
      <p:cxnSp>
        <p:nvCxnSpPr>
          <p:cNvPr id="6" name="Straight Connector 5">
            <a:extLst>
              <a:ext uri="{FF2B5EF4-FFF2-40B4-BE49-F238E27FC236}">
                <a16:creationId xmlns:a16="http://schemas.microsoft.com/office/drawing/2014/main" id="{CC81921F-DB15-47F8-BD8A-2AF332BA9D55}"/>
              </a:ext>
            </a:extLst>
          </p:cNvPr>
          <p:cNvCxnSpPr>
            <a:cxnSpLocks/>
          </p:cNvCxnSpPr>
          <p:nvPr/>
        </p:nvCxnSpPr>
        <p:spPr>
          <a:xfrm>
            <a:off x="5117284" y="1635853"/>
            <a:ext cx="0" cy="4504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337C3C1-D3CB-4243-AECB-F76C87E60181}"/>
              </a:ext>
            </a:extLst>
          </p:cNvPr>
          <p:cNvCxnSpPr>
            <a:cxnSpLocks/>
          </p:cNvCxnSpPr>
          <p:nvPr/>
        </p:nvCxnSpPr>
        <p:spPr>
          <a:xfrm>
            <a:off x="1493240" y="3858936"/>
            <a:ext cx="8045043"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508849C-8495-45EE-88E9-4FA97624B733}"/>
              </a:ext>
            </a:extLst>
          </p:cNvPr>
          <p:cNvSpPr/>
          <p:nvPr/>
        </p:nvSpPr>
        <p:spPr>
          <a:xfrm>
            <a:off x="4689446" y="26788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B680C17D-FE20-4AE6-A8DF-E2E7B2368C21}"/>
              </a:ext>
            </a:extLst>
          </p:cNvPr>
          <p:cNvSpPr/>
          <p:nvPr/>
        </p:nvSpPr>
        <p:spPr>
          <a:xfrm>
            <a:off x="5230185" y="242090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1072475-7A73-428B-B7A7-BAA40F855CC0}"/>
              </a:ext>
            </a:extLst>
          </p:cNvPr>
          <p:cNvSpPr/>
          <p:nvPr/>
        </p:nvSpPr>
        <p:spPr>
          <a:xfrm>
            <a:off x="6276363" y="32460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9AC2738-FBB1-4A7F-A871-812EEBBB426D}"/>
              </a:ext>
            </a:extLst>
          </p:cNvPr>
          <p:cNvSpPr/>
          <p:nvPr/>
        </p:nvSpPr>
        <p:spPr>
          <a:xfrm>
            <a:off x="4222458" y="4077924"/>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E5F2941E-1D69-4C69-A6E1-E26DDC8C069D}"/>
              </a:ext>
            </a:extLst>
          </p:cNvPr>
          <p:cNvSpPr/>
          <p:nvPr/>
        </p:nvSpPr>
        <p:spPr>
          <a:xfrm>
            <a:off x="4525860" y="4616217"/>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1E712F5-03FA-41E0-9014-2217948AF8AB}"/>
              </a:ext>
            </a:extLst>
          </p:cNvPr>
          <p:cNvSpPr/>
          <p:nvPr/>
        </p:nvSpPr>
        <p:spPr>
          <a:xfrm>
            <a:off x="4821572" y="5205263"/>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5C7EADE-0B5B-4CB2-88D0-0B5E103AE9A4}"/>
              </a:ext>
            </a:extLst>
          </p:cNvPr>
          <p:cNvSpPr/>
          <p:nvPr/>
        </p:nvSpPr>
        <p:spPr>
          <a:xfrm>
            <a:off x="5209563" y="4689711"/>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C81167F-0B46-4DF0-8DBF-24C82A570A35}"/>
              </a:ext>
            </a:extLst>
          </p:cNvPr>
          <p:cNvSpPr txBox="1"/>
          <p:nvPr/>
        </p:nvSpPr>
        <p:spPr>
          <a:xfrm>
            <a:off x="9697672" y="3791824"/>
            <a:ext cx="689717" cy="369332"/>
          </a:xfrm>
          <a:prstGeom prst="rect">
            <a:avLst/>
          </a:prstGeom>
          <a:noFill/>
        </p:spPr>
        <p:txBody>
          <a:bodyPr wrap="square" rtlCol="0">
            <a:spAutoFit/>
          </a:bodyPr>
          <a:lstStyle/>
          <a:p>
            <a:r>
              <a:rPr lang="en-US" dirty="0"/>
              <a:t>x</a:t>
            </a:r>
            <a:r>
              <a:rPr lang="en-US" baseline="-25000" dirty="0"/>
              <a:t>1</a:t>
            </a:r>
            <a:endParaRPr lang="en-IN" baseline="-25000" dirty="0"/>
          </a:p>
        </p:txBody>
      </p:sp>
      <p:sp>
        <p:nvSpPr>
          <p:cNvPr id="18" name="TextBox 17">
            <a:extLst>
              <a:ext uri="{FF2B5EF4-FFF2-40B4-BE49-F238E27FC236}">
                <a16:creationId xmlns:a16="http://schemas.microsoft.com/office/drawing/2014/main" id="{F2C4F4FC-233E-478B-959E-14CF3B4D0062}"/>
              </a:ext>
            </a:extLst>
          </p:cNvPr>
          <p:cNvSpPr txBox="1"/>
          <p:nvPr/>
        </p:nvSpPr>
        <p:spPr>
          <a:xfrm>
            <a:off x="4931045" y="1136599"/>
            <a:ext cx="689717" cy="369332"/>
          </a:xfrm>
          <a:prstGeom prst="rect">
            <a:avLst/>
          </a:prstGeom>
          <a:noFill/>
        </p:spPr>
        <p:txBody>
          <a:bodyPr wrap="square" rtlCol="0">
            <a:spAutoFit/>
          </a:bodyPr>
          <a:lstStyle/>
          <a:p>
            <a:r>
              <a:rPr lang="en-US" dirty="0"/>
              <a:t>x</a:t>
            </a:r>
            <a:r>
              <a:rPr lang="en-US" baseline="-25000" dirty="0"/>
              <a:t>2</a:t>
            </a:r>
            <a:endParaRPr lang="en-IN" baseline="-25000" dirty="0"/>
          </a:p>
        </p:txBody>
      </p:sp>
      <p:pic>
        <p:nvPicPr>
          <p:cNvPr id="19" name="Picture 18">
            <a:extLst>
              <a:ext uri="{FF2B5EF4-FFF2-40B4-BE49-F238E27FC236}">
                <a16:creationId xmlns:a16="http://schemas.microsoft.com/office/drawing/2014/main" id="{04C648FF-BFEF-436A-AD3B-9D7EB6BAC3C7}"/>
              </a:ext>
            </a:extLst>
          </p:cNvPr>
          <p:cNvPicPr>
            <a:picLocks noChangeAspect="1"/>
          </p:cNvPicPr>
          <p:nvPr/>
        </p:nvPicPr>
        <p:blipFill>
          <a:blip r:embed="rId2"/>
          <a:stretch>
            <a:fillRect/>
          </a:stretch>
        </p:blipFill>
        <p:spPr>
          <a:xfrm>
            <a:off x="536897" y="6067898"/>
            <a:ext cx="1402859" cy="503591"/>
          </a:xfrm>
          <a:prstGeom prst="rect">
            <a:avLst/>
          </a:prstGeom>
        </p:spPr>
      </p:pic>
    </p:spTree>
    <p:extLst>
      <p:ext uri="{BB962C8B-B14F-4D97-AF65-F5344CB8AC3E}">
        <p14:creationId xmlns:p14="http://schemas.microsoft.com/office/powerpoint/2010/main" val="4131625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pic>
        <p:nvPicPr>
          <p:cNvPr id="19" name="Picture 18">
            <a:extLst>
              <a:ext uri="{FF2B5EF4-FFF2-40B4-BE49-F238E27FC236}">
                <a16:creationId xmlns:a16="http://schemas.microsoft.com/office/drawing/2014/main" id="{04C648FF-BFEF-436A-AD3B-9D7EB6BAC3C7}"/>
              </a:ext>
            </a:extLst>
          </p:cNvPr>
          <p:cNvPicPr>
            <a:picLocks noChangeAspect="1"/>
          </p:cNvPicPr>
          <p:nvPr/>
        </p:nvPicPr>
        <p:blipFill>
          <a:blip r:embed="rId2"/>
          <a:stretch>
            <a:fillRect/>
          </a:stretch>
        </p:blipFill>
        <p:spPr>
          <a:xfrm>
            <a:off x="536897" y="6067898"/>
            <a:ext cx="1402859" cy="503591"/>
          </a:xfrm>
          <a:prstGeom prst="rect">
            <a:avLst/>
          </a:prstGeom>
        </p:spPr>
      </p:pic>
      <p:grpSp>
        <p:nvGrpSpPr>
          <p:cNvPr id="22" name="Group 21">
            <a:extLst>
              <a:ext uri="{FF2B5EF4-FFF2-40B4-BE49-F238E27FC236}">
                <a16:creationId xmlns:a16="http://schemas.microsoft.com/office/drawing/2014/main" id="{CD9C7A00-A23A-4A25-9E65-DC294D119E5B}"/>
              </a:ext>
            </a:extLst>
          </p:cNvPr>
          <p:cNvGrpSpPr/>
          <p:nvPr/>
        </p:nvGrpSpPr>
        <p:grpSpPr>
          <a:xfrm>
            <a:off x="3395723" y="1743979"/>
            <a:ext cx="3832973" cy="3759199"/>
            <a:chOff x="3395723" y="1743979"/>
            <a:chExt cx="3832973" cy="3759199"/>
          </a:xfrm>
        </p:grpSpPr>
        <p:sp>
          <p:nvSpPr>
            <p:cNvPr id="9" name="Oval 8">
              <a:extLst>
                <a:ext uri="{FF2B5EF4-FFF2-40B4-BE49-F238E27FC236}">
                  <a16:creationId xmlns:a16="http://schemas.microsoft.com/office/drawing/2014/main" id="{9508849C-8495-45EE-88E9-4FA97624B733}"/>
                </a:ext>
              </a:extLst>
            </p:cNvPr>
            <p:cNvSpPr/>
            <p:nvPr/>
          </p:nvSpPr>
          <p:spPr>
            <a:xfrm>
              <a:off x="4689446" y="26788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B680C17D-FE20-4AE6-A8DF-E2E7B2368C21}"/>
                </a:ext>
              </a:extLst>
            </p:cNvPr>
            <p:cNvSpPr/>
            <p:nvPr/>
          </p:nvSpPr>
          <p:spPr>
            <a:xfrm>
              <a:off x="5230185" y="242090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1072475-7A73-428B-B7A7-BAA40F855CC0}"/>
                </a:ext>
              </a:extLst>
            </p:cNvPr>
            <p:cNvSpPr/>
            <p:nvPr/>
          </p:nvSpPr>
          <p:spPr>
            <a:xfrm>
              <a:off x="6276363" y="32460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9AC2738-FBB1-4A7F-A871-812EEBBB426D}"/>
                </a:ext>
              </a:extLst>
            </p:cNvPr>
            <p:cNvSpPr/>
            <p:nvPr/>
          </p:nvSpPr>
          <p:spPr>
            <a:xfrm>
              <a:off x="4222458" y="4077924"/>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E5F2941E-1D69-4C69-A6E1-E26DDC8C069D}"/>
                </a:ext>
              </a:extLst>
            </p:cNvPr>
            <p:cNvSpPr/>
            <p:nvPr/>
          </p:nvSpPr>
          <p:spPr>
            <a:xfrm>
              <a:off x="4525860" y="4616217"/>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1E712F5-03FA-41E0-9014-2217948AF8AB}"/>
                </a:ext>
              </a:extLst>
            </p:cNvPr>
            <p:cNvSpPr/>
            <p:nvPr/>
          </p:nvSpPr>
          <p:spPr>
            <a:xfrm>
              <a:off x="4821572" y="5205263"/>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5C7EADE-0B5B-4CB2-88D0-0B5E103AE9A4}"/>
                </a:ext>
              </a:extLst>
            </p:cNvPr>
            <p:cNvSpPr/>
            <p:nvPr/>
          </p:nvSpPr>
          <p:spPr>
            <a:xfrm>
              <a:off x="5209563" y="4689711"/>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A384BD9C-CEA1-46C6-B1C4-71C485120914}"/>
                </a:ext>
              </a:extLst>
            </p:cNvPr>
            <p:cNvCxnSpPr>
              <a:cxnSpLocks/>
            </p:cNvCxnSpPr>
            <p:nvPr/>
          </p:nvCxnSpPr>
          <p:spPr>
            <a:xfrm>
              <a:off x="3395723" y="2113311"/>
              <a:ext cx="3340637" cy="338986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959F7442-5020-42A5-B442-48B2D20ECD81}"/>
                </a:ext>
              </a:extLst>
            </p:cNvPr>
            <p:cNvCxnSpPr>
              <a:cxnSpLocks/>
            </p:cNvCxnSpPr>
            <p:nvPr/>
          </p:nvCxnSpPr>
          <p:spPr>
            <a:xfrm flipV="1">
              <a:off x="5117284" y="2021747"/>
              <a:ext cx="1837189" cy="183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C94FBC-59F0-4127-B5BB-B097BFBE59A9}"/>
                </a:ext>
              </a:extLst>
            </p:cNvPr>
            <p:cNvSpPr txBox="1"/>
            <p:nvPr/>
          </p:nvSpPr>
          <p:spPr>
            <a:xfrm>
              <a:off x="6838846" y="1743979"/>
              <a:ext cx="389850" cy="369332"/>
            </a:xfrm>
            <a:prstGeom prst="rect">
              <a:avLst/>
            </a:prstGeom>
            <a:noFill/>
          </p:spPr>
          <p:txBody>
            <a:bodyPr wrap="none" rtlCol="0">
              <a:spAutoFit/>
            </a:bodyPr>
            <a:lstStyle/>
            <a:p>
              <a:r>
                <a:rPr lang="en-US" dirty="0"/>
                <a:t>W</a:t>
              </a:r>
              <a:endParaRPr lang="en-IN" dirty="0"/>
            </a:p>
          </p:txBody>
        </p:sp>
      </p:grpSp>
    </p:spTree>
    <p:extLst>
      <p:ext uri="{BB962C8B-B14F-4D97-AF65-F5344CB8AC3E}">
        <p14:creationId xmlns:p14="http://schemas.microsoft.com/office/powerpoint/2010/main" val="2553378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pic>
        <p:nvPicPr>
          <p:cNvPr id="19" name="Picture 18">
            <a:extLst>
              <a:ext uri="{FF2B5EF4-FFF2-40B4-BE49-F238E27FC236}">
                <a16:creationId xmlns:a16="http://schemas.microsoft.com/office/drawing/2014/main" id="{04C648FF-BFEF-436A-AD3B-9D7EB6BAC3C7}"/>
              </a:ext>
            </a:extLst>
          </p:cNvPr>
          <p:cNvPicPr>
            <a:picLocks noChangeAspect="1"/>
          </p:cNvPicPr>
          <p:nvPr/>
        </p:nvPicPr>
        <p:blipFill>
          <a:blip r:embed="rId2"/>
          <a:stretch>
            <a:fillRect/>
          </a:stretch>
        </p:blipFill>
        <p:spPr>
          <a:xfrm>
            <a:off x="536897" y="6067898"/>
            <a:ext cx="1402859" cy="503591"/>
          </a:xfrm>
          <a:prstGeom prst="rect">
            <a:avLst/>
          </a:prstGeom>
        </p:spPr>
      </p:pic>
      <p:grpSp>
        <p:nvGrpSpPr>
          <p:cNvPr id="22" name="Group 21">
            <a:extLst>
              <a:ext uri="{FF2B5EF4-FFF2-40B4-BE49-F238E27FC236}">
                <a16:creationId xmlns:a16="http://schemas.microsoft.com/office/drawing/2014/main" id="{CD9C7A00-A23A-4A25-9E65-DC294D119E5B}"/>
              </a:ext>
            </a:extLst>
          </p:cNvPr>
          <p:cNvGrpSpPr/>
          <p:nvPr/>
        </p:nvGrpSpPr>
        <p:grpSpPr>
          <a:xfrm rot="2700000">
            <a:off x="3395723" y="1743979"/>
            <a:ext cx="3832973" cy="3759199"/>
            <a:chOff x="3395723" y="1743979"/>
            <a:chExt cx="3832973" cy="3759199"/>
          </a:xfrm>
        </p:grpSpPr>
        <p:sp>
          <p:nvSpPr>
            <p:cNvPr id="9" name="Oval 8">
              <a:extLst>
                <a:ext uri="{FF2B5EF4-FFF2-40B4-BE49-F238E27FC236}">
                  <a16:creationId xmlns:a16="http://schemas.microsoft.com/office/drawing/2014/main" id="{9508849C-8495-45EE-88E9-4FA97624B733}"/>
                </a:ext>
              </a:extLst>
            </p:cNvPr>
            <p:cNvSpPr/>
            <p:nvPr/>
          </p:nvSpPr>
          <p:spPr>
            <a:xfrm>
              <a:off x="4689446" y="26788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B680C17D-FE20-4AE6-A8DF-E2E7B2368C21}"/>
                </a:ext>
              </a:extLst>
            </p:cNvPr>
            <p:cNvSpPr/>
            <p:nvPr/>
          </p:nvSpPr>
          <p:spPr>
            <a:xfrm>
              <a:off x="5230185" y="242090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1072475-7A73-428B-B7A7-BAA40F855CC0}"/>
                </a:ext>
              </a:extLst>
            </p:cNvPr>
            <p:cNvSpPr/>
            <p:nvPr/>
          </p:nvSpPr>
          <p:spPr>
            <a:xfrm>
              <a:off x="6276363" y="32460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9AC2738-FBB1-4A7F-A871-812EEBBB426D}"/>
                </a:ext>
              </a:extLst>
            </p:cNvPr>
            <p:cNvSpPr/>
            <p:nvPr/>
          </p:nvSpPr>
          <p:spPr>
            <a:xfrm>
              <a:off x="4222458" y="4077924"/>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E5F2941E-1D69-4C69-A6E1-E26DDC8C069D}"/>
                </a:ext>
              </a:extLst>
            </p:cNvPr>
            <p:cNvSpPr/>
            <p:nvPr/>
          </p:nvSpPr>
          <p:spPr>
            <a:xfrm>
              <a:off x="4525860" y="4616217"/>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1E712F5-03FA-41E0-9014-2217948AF8AB}"/>
                </a:ext>
              </a:extLst>
            </p:cNvPr>
            <p:cNvSpPr/>
            <p:nvPr/>
          </p:nvSpPr>
          <p:spPr>
            <a:xfrm>
              <a:off x="4821572" y="5205263"/>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5C7EADE-0B5B-4CB2-88D0-0B5E103AE9A4}"/>
                </a:ext>
              </a:extLst>
            </p:cNvPr>
            <p:cNvSpPr/>
            <p:nvPr/>
          </p:nvSpPr>
          <p:spPr>
            <a:xfrm>
              <a:off x="5209563" y="4689711"/>
              <a:ext cx="45719" cy="4571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A384BD9C-CEA1-46C6-B1C4-71C485120914}"/>
                </a:ext>
              </a:extLst>
            </p:cNvPr>
            <p:cNvCxnSpPr>
              <a:cxnSpLocks/>
            </p:cNvCxnSpPr>
            <p:nvPr/>
          </p:nvCxnSpPr>
          <p:spPr>
            <a:xfrm>
              <a:off x="3395723" y="2113311"/>
              <a:ext cx="3340637" cy="338986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959F7442-5020-42A5-B442-48B2D20ECD81}"/>
                </a:ext>
              </a:extLst>
            </p:cNvPr>
            <p:cNvCxnSpPr>
              <a:cxnSpLocks/>
            </p:cNvCxnSpPr>
            <p:nvPr/>
          </p:nvCxnSpPr>
          <p:spPr>
            <a:xfrm flipV="1">
              <a:off x="5117284" y="2021747"/>
              <a:ext cx="1837189" cy="183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C94FBC-59F0-4127-B5BB-B097BFBE59A9}"/>
                </a:ext>
              </a:extLst>
            </p:cNvPr>
            <p:cNvSpPr txBox="1"/>
            <p:nvPr/>
          </p:nvSpPr>
          <p:spPr>
            <a:xfrm>
              <a:off x="6838846" y="1743979"/>
              <a:ext cx="389850" cy="369332"/>
            </a:xfrm>
            <a:prstGeom prst="rect">
              <a:avLst/>
            </a:prstGeom>
            <a:noFill/>
          </p:spPr>
          <p:txBody>
            <a:bodyPr wrap="none" rtlCol="0">
              <a:spAutoFit/>
            </a:bodyPr>
            <a:lstStyle/>
            <a:p>
              <a:r>
                <a:rPr lang="en-US" dirty="0"/>
                <a:t>W</a:t>
              </a:r>
              <a:endParaRPr lang="en-IN" dirty="0"/>
            </a:p>
          </p:txBody>
        </p:sp>
      </p:grpSp>
      <p:sp>
        <p:nvSpPr>
          <p:cNvPr id="2" name="TextBox 1">
            <a:extLst>
              <a:ext uri="{FF2B5EF4-FFF2-40B4-BE49-F238E27FC236}">
                <a16:creationId xmlns:a16="http://schemas.microsoft.com/office/drawing/2014/main" id="{7C6FCF01-5C90-4ED7-8567-ED7DE20AD996}"/>
              </a:ext>
            </a:extLst>
          </p:cNvPr>
          <p:cNvSpPr txBox="1"/>
          <p:nvPr/>
        </p:nvSpPr>
        <p:spPr>
          <a:xfrm>
            <a:off x="7687831" y="3617109"/>
            <a:ext cx="638316" cy="369332"/>
          </a:xfrm>
          <a:prstGeom prst="rect">
            <a:avLst/>
          </a:prstGeom>
          <a:noFill/>
        </p:spPr>
        <p:txBody>
          <a:bodyPr wrap="none" rtlCol="0">
            <a:spAutoFit/>
          </a:bodyPr>
          <a:lstStyle/>
          <a:p>
            <a:r>
              <a:rPr lang="en-US" dirty="0"/>
              <a:t>ideal</a:t>
            </a:r>
            <a:endParaRPr lang="en-IN" dirty="0"/>
          </a:p>
        </p:txBody>
      </p:sp>
      <p:pic>
        <p:nvPicPr>
          <p:cNvPr id="4" name="Picture 3">
            <a:extLst>
              <a:ext uri="{FF2B5EF4-FFF2-40B4-BE49-F238E27FC236}">
                <a16:creationId xmlns:a16="http://schemas.microsoft.com/office/drawing/2014/main" id="{88BF15B6-7F27-43C8-B80E-CC70A9C484BD}"/>
              </a:ext>
            </a:extLst>
          </p:cNvPr>
          <p:cNvPicPr>
            <a:picLocks noChangeAspect="1"/>
          </p:cNvPicPr>
          <p:nvPr/>
        </p:nvPicPr>
        <p:blipFill>
          <a:blip r:embed="rId3"/>
          <a:stretch>
            <a:fillRect/>
          </a:stretch>
        </p:blipFill>
        <p:spPr>
          <a:xfrm>
            <a:off x="8485585" y="811629"/>
            <a:ext cx="2959714" cy="2225186"/>
          </a:xfrm>
          <a:prstGeom prst="rect">
            <a:avLst/>
          </a:prstGeom>
        </p:spPr>
      </p:pic>
      <p:pic>
        <p:nvPicPr>
          <p:cNvPr id="5" name="Picture 4">
            <a:extLst>
              <a:ext uri="{FF2B5EF4-FFF2-40B4-BE49-F238E27FC236}">
                <a16:creationId xmlns:a16="http://schemas.microsoft.com/office/drawing/2014/main" id="{C9DB94A0-80BA-4C9E-AFF2-0DB10A09F880}"/>
              </a:ext>
            </a:extLst>
          </p:cNvPr>
          <p:cNvPicPr>
            <a:picLocks noChangeAspect="1"/>
          </p:cNvPicPr>
          <p:nvPr/>
        </p:nvPicPr>
        <p:blipFill>
          <a:blip r:embed="rId4"/>
          <a:stretch>
            <a:fillRect/>
          </a:stretch>
        </p:blipFill>
        <p:spPr>
          <a:xfrm>
            <a:off x="8515925" y="3480734"/>
            <a:ext cx="3054420" cy="2478950"/>
          </a:xfrm>
          <a:prstGeom prst="rect">
            <a:avLst/>
          </a:prstGeom>
        </p:spPr>
      </p:pic>
    </p:spTree>
    <p:extLst>
      <p:ext uri="{BB962C8B-B14F-4D97-AF65-F5344CB8AC3E}">
        <p14:creationId xmlns:p14="http://schemas.microsoft.com/office/powerpoint/2010/main" val="73513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Confusion matrix</a:t>
            </a:r>
            <a:endParaRPr lang="en-IN" sz="1800" b="1" dirty="0"/>
          </a:p>
        </p:txBody>
      </p:sp>
      <p:pic>
        <p:nvPicPr>
          <p:cNvPr id="2054" name="Picture 6" descr="Statistical Performance Measures. Statistical performance measures ...">
            <a:extLst>
              <a:ext uri="{FF2B5EF4-FFF2-40B4-BE49-F238E27FC236}">
                <a16:creationId xmlns:a16="http://schemas.microsoft.com/office/drawing/2014/main" id="{6CA23C1A-657F-4969-A025-910F78647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617" y="1215045"/>
            <a:ext cx="6620473" cy="4427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548BFF-E5DE-4029-90EE-E5F70E529612}"/>
              </a:ext>
            </a:extLst>
          </p:cNvPr>
          <p:cNvSpPr txBox="1"/>
          <p:nvPr/>
        </p:nvSpPr>
        <p:spPr>
          <a:xfrm>
            <a:off x="9601200" y="5525311"/>
            <a:ext cx="2101174" cy="246221"/>
          </a:xfrm>
          <a:prstGeom prst="rect">
            <a:avLst/>
          </a:prstGeom>
          <a:noFill/>
        </p:spPr>
        <p:txBody>
          <a:bodyPr wrap="square" rtlCol="0">
            <a:spAutoFit/>
          </a:bodyPr>
          <a:lstStyle/>
          <a:p>
            <a:r>
              <a:rPr lang="en-US" sz="1000" dirty="0"/>
              <a:t>Back to notebook</a:t>
            </a:r>
            <a:endParaRPr lang="en-IN" sz="1000" dirty="0"/>
          </a:p>
        </p:txBody>
      </p:sp>
    </p:spTree>
    <p:extLst>
      <p:ext uri="{BB962C8B-B14F-4D97-AF65-F5344CB8AC3E}">
        <p14:creationId xmlns:p14="http://schemas.microsoft.com/office/powerpoint/2010/main" val="3907322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3" name="TextBox 2">
            <a:extLst>
              <a:ext uri="{FF2B5EF4-FFF2-40B4-BE49-F238E27FC236}">
                <a16:creationId xmlns:a16="http://schemas.microsoft.com/office/drawing/2014/main" id="{1539C0BB-481F-4BCA-AF68-C76E34DF5420}"/>
              </a:ext>
            </a:extLst>
          </p:cNvPr>
          <p:cNvSpPr txBox="1"/>
          <p:nvPr/>
        </p:nvSpPr>
        <p:spPr>
          <a:xfrm>
            <a:off x="511728" y="184558"/>
            <a:ext cx="1887523" cy="369332"/>
          </a:xfrm>
          <a:prstGeom prst="rect">
            <a:avLst/>
          </a:prstGeom>
          <a:noFill/>
        </p:spPr>
        <p:txBody>
          <a:bodyPr wrap="square" rtlCol="0">
            <a:spAutoFit/>
          </a:bodyPr>
          <a:lstStyle/>
          <a:p>
            <a:r>
              <a:rPr lang="en-US" dirty="0"/>
              <a:t>Perceptron</a:t>
            </a:r>
            <a:endParaRPr lang="en-IN" dirty="0"/>
          </a:p>
        </p:txBody>
      </p:sp>
      <p:sp>
        <p:nvSpPr>
          <p:cNvPr id="6" name="TextBox 5">
            <a:extLst>
              <a:ext uri="{FF2B5EF4-FFF2-40B4-BE49-F238E27FC236}">
                <a16:creationId xmlns:a16="http://schemas.microsoft.com/office/drawing/2014/main" id="{37996828-EA6A-42B0-9146-6CBCCE08DDED}"/>
              </a:ext>
            </a:extLst>
          </p:cNvPr>
          <p:cNvSpPr txBox="1"/>
          <p:nvPr/>
        </p:nvSpPr>
        <p:spPr>
          <a:xfrm>
            <a:off x="511728" y="872455"/>
            <a:ext cx="2869035" cy="369332"/>
          </a:xfrm>
          <a:prstGeom prst="rect">
            <a:avLst/>
          </a:prstGeom>
          <a:noFill/>
        </p:spPr>
        <p:txBody>
          <a:bodyPr wrap="square" rtlCol="0">
            <a:spAutoFit/>
          </a:bodyPr>
          <a:lstStyle/>
          <a:p>
            <a:r>
              <a:rPr lang="en-US" dirty="0"/>
              <a:t>The XOR implementation</a:t>
            </a:r>
            <a:endParaRPr lang="en-IN" dirty="0"/>
          </a:p>
        </p:txBody>
      </p:sp>
      <p:grpSp>
        <p:nvGrpSpPr>
          <p:cNvPr id="20" name="Group 19">
            <a:extLst>
              <a:ext uri="{FF2B5EF4-FFF2-40B4-BE49-F238E27FC236}">
                <a16:creationId xmlns:a16="http://schemas.microsoft.com/office/drawing/2014/main" id="{D0BE45DD-2984-4BB3-A275-50FB8D08C940}"/>
              </a:ext>
            </a:extLst>
          </p:cNvPr>
          <p:cNvGrpSpPr/>
          <p:nvPr/>
        </p:nvGrpSpPr>
        <p:grpSpPr>
          <a:xfrm>
            <a:off x="1946245" y="2015189"/>
            <a:ext cx="2734812" cy="2070362"/>
            <a:chOff x="1577130" y="2023578"/>
            <a:chExt cx="2734812" cy="2070362"/>
          </a:xfrm>
        </p:grpSpPr>
        <p:cxnSp>
          <p:nvCxnSpPr>
            <p:cNvPr id="23" name="Straight Arrow Connector 22">
              <a:extLst>
                <a:ext uri="{FF2B5EF4-FFF2-40B4-BE49-F238E27FC236}">
                  <a16:creationId xmlns:a16="http://schemas.microsoft.com/office/drawing/2014/main" id="{BAA7AFB5-4562-49A8-918F-8A8AAD6D9CAD}"/>
                </a:ext>
              </a:extLst>
            </p:cNvPr>
            <p:cNvCxnSpPr/>
            <p:nvPr/>
          </p:nvCxnSpPr>
          <p:spPr>
            <a:xfrm flipV="1">
              <a:off x="1795244" y="2340529"/>
              <a:ext cx="0" cy="162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952787D-5A2C-466B-9760-0F6453DF2763}"/>
                </a:ext>
              </a:extLst>
            </p:cNvPr>
            <p:cNvCxnSpPr/>
            <p:nvPr/>
          </p:nvCxnSpPr>
          <p:spPr>
            <a:xfrm>
              <a:off x="1795244" y="3967993"/>
              <a:ext cx="2080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C35DD1D8-EC36-49DA-892D-82F531B47B21}"/>
                </a:ext>
              </a:extLst>
            </p:cNvPr>
            <p:cNvSpPr/>
            <p:nvPr/>
          </p:nvSpPr>
          <p:spPr>
            <a:xfrm>
              <a:off x="1761688" y="2952925"/>
              <a:ext cx="75485" cy="117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00D707E5-3932-4DD8-A147-2DA1AC28F5F5}"/>
                </a:ext>
              </a:extLst>
            </p:cNvPr>
            <p:cNvSpPr/>
            <p:nvPr/>
          </p:nvSpPr>
          <p:spPr>
            <a:xfrm>
              <a:off x="2722252" y="2952925"/>
              <a:ext cx="75485" cy="1174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F222A6B9-6FF7-456C-BB42-8D581EA76AE5}"/>
                </a:ext>
              </a:extLst>
            </p:cNvPr>
            <p:cNvSpPr/>
            <p:nvPr/>
          </p:nvSpPr>
          <p:spPr>
            <a:xfrm>
              <a:off x="2722251" y="3909274"/>
              <a:ext cx="75485" cy="117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CAA94547-6900-406D-8097-62C128259556}"/>
                </a:ext>
              </a:extLst>
            </p:cNvPr>
            <p:cNvSpPr/>
            <p:nvPr/>
          </p:nvSpPr>
          <p:spPr>
            <a:xfrm>
              <a:off x="1765549" y="3909274"/>
              <a:ext cx="75485" cy="1174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735E3544-9528-4D98-9692-4D0BB0756D9B}"/>
                </a:ext>
              </a:extLst>
            </p:cNvPr>
            <p:cNvSpPr txBox="1"/>
            <p:nvPr/>
          </p:nvSpPr>
          <p:spPr>
            <a:xfrm>
              <a:off x="1577130" y="2023578"/>
              <a:ext cx="436228" cy="369332"/>
            </a:xfrm>
            <a:prstGeom prst="rect">
              <a:avLst/>
            </a:prstGeom>
            <a:noFill/>
          </p:spPr>
          <p:txBody>
            <a:bodyPr wrap="square" rtlCol="0">
              <a:spAutoFit/>
            </a:bodyPr>
            <a:lstStyle/>
            <a:p>
              <a:r>
                <a:rPr lang="en-US" dirty="0"/>
                <a:t>x1</a:t>
              </a:r>
              <a:endParaRPr lang="en-IN" dirty="0"/>
            </a:p>
          </p:txBody>
        </p:sp>
        <p:sp>
          <p:nvSpPr>
            <p:cNvPr id="32" name="TextBox 31">
              <a:extLst>
                <a:ext uri="{FF2B5EF4-FFF2-40B4-BE49-F238E27FC236}">
                  <a16:creationId xmlns:a16="http://schemas.microsoft.com/office/drawing/2014/main" id="{54E772D1-6D76-4FC7-99A2-821C254860F5}"/>
                </a:ext>
              </a:extLst>
            </p:cNvPr>
            <p:cNvSpPr txBox="1"/>
            <p:nvPr/>
          </p:nvSpPr>
          <p:spPr>
            <a:xfrm>
              <a:off x="3875714" y="3724608"/>
              <a:ext cx="436228" cy="369332"/>
            </a:xfrm>
            <a:prstGeom prst="rect">
              <a:avLst/>
            </a:prstGeom>
            <a:noFill/>
          </p:spPr>
          <p:txBody>
            <a:bodyPr wrap="square" rtlCol="0">
              <a:spAutoFit/>
            </a:bodyPr>
            <a:lstStyle/>
            <a:p>
              <a:r>
                <a:rPr lang="en-US" dirty="0"/>
                <a:t>x2</a:t>
              </a:r>
              <a:endParaRPr lang="en-IN" dirty="0"/>
            </a:p>
          </p:txBody>
        </p:sp>
      </p:grpSp>
    </p:spTree>
    <p:extLst>
      <p:ext uri="{BB962C8B-B14F-4D97-AF65-F5344CB8AC3E}">
        <p14:creationId xmlns:p14="http://schemas.microsoft.com/office/powerpoint/2010/main" val="19708719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3" name="TextBox 2">
            <a:extLst>
              <a:ext uri="{FF2B5EF4-FFF2-40B4-BE49-F238E27FC236}">
                <a16:creationId xmlns:a16="http://schemas.microsoft.com/office/drawing/2014/main" id="{1539C0BB-481F-4BCA-AF68-C76E34DF5420}"/>
              </a:ext>
            </a:extLst>
          </p:cNvPr>
          <p:cNvSpPr txBox="1"/>
          <p:nvPr/>
        </p:nvSpPr>
        <p:spPr>
          <a:xfrm>
            <a:off x="511728" y="184558"/>
            <a:ext cx="1887523" cy="369332"/>
          </a:xfrm>
          <a:prstGeom prst="rect">
            <a:avLst/>
          </a:prstGeom>
          <a:noFill/>
        </p:spPr>
        <p:txBody>
          <a:bodyPr wrap="square" rtlCol="0">
            <a:spAutoFit/>
          </a:bodyPr>
          <a:lstStyle/>
          <a:p>
            <a:r>
              <a:rPr lang="en-US" dirty="0"/>
              <a:t>Perceptron</a:t>
            </a:r>
            <a:endParaRPr lang="en-IN" dirty="0"/>
          </a:p>
        </p:txBody>
      </p:sp>
      <p:sp>
        <p:nvSpPr>
          <p:cNvPr id="6" name="TextBox 5">
            <a:extLst>
              <a:ext uri="{FF2B5EF4-FFF2-40B4-BE49-F238E27FC236}">
                <a16:creationId xmlns:a16="http://schemas.microsoft.com/office/drawing/2014/main" id="{37996828-EA6A-42B0-9146-6CBCCE08DDED}"/>
              </a:ext>
            </a:extLst>
          </p:cNvPr>
          <p:cNvSpPr txBox="1"/>
          <p:nvPr/>
        </p:nvSpPr>
        <p:spPr>
          <a:xfrm>
            <a:off x="511728" y="872455"/>
            <a:ext cx="2869035" cy="369332"/>
          </a:xfrm>
          <a:prstGeom prst="rect">
            <a:avLst/>
          </a:prstGeom>
          <a:noFill/>
        </p:spPr>
        <p:txBody>
          <a:bodyPr wrap="square" rtlCol="0">
            <a:spAutoFit/>
          </a:bodyPr>
          <a:lstStyle/>
          <a:p>
            <a:r>
              <a:rPr lang="en-US" dirty="0"/>
              <a:t>The XOR implementation</a:t>
            </a:r>
            <a:endParaRPr lang="en-IN" dirty="0"/>
          </a:p>
        </p:txBody>
      </p:sp>
      <p:pic>
        <p:nvPicPr>
          <p:cNvPr id="2" name="Picture 1">
            <a:extLst>
              <a:ext uri="{FF2B5EF4-FFF2-40B4-BE49-F238E27FC236}">
                <a16:creationId xmlns:a16="http://schemas.microsoft.com/office/drawing/2014/main" id="{EEC750E9-F38D-4088-93C4-8AA114C56950}"/>
              </a:ext>
            </a:extLst>
          </p:cNvPr>
          <p:cNvPicPr>
            <a:picLocks noChangeAspect="1"/>
          </p:cNvPicPr>
          <p:nvPr/>
        </p:nvPicPr>
        <p:blipFill>
          <a:blip r:embed="rId2"/>
          <a:stretch>
            <a:fillRect/>
          </a:stretch>
        </p:blipFill>
        <p:spPr>
          <a:xfrm>
            <a:off x="701539" y="2228746"/>
            <a:ext cx="3395424" cy="3173764"/>
          </a:xfrm>
          <a:prstGeom prst="rect">
            <a:avLst/>
          </a:prstGeom>
        </p:spPr>
      </p:pic>
      <p:graphicFrame>
        <p:nvGraphicFramePr>
          <p:cNvPr id="4" name="Table 4">
            <a:extLst>
              <a:ext uri="{FF2B5EF4-FFF2-40B4-BE49-F238E27FC236}">
                <a16:creationId xmlns:a16="http://schemas.microsoft.com/office/drawing/2014/main" id="{AFDEF627-88C9-4E99-A9D3-CB03CF04051A}"/>
              </a:ext>
            </a:extLst>
          </p:cNvPr>
          <p:cNvGraphicFramePr>
            <a:graphicFrameLocks noGrp="1"/>
          </p:cNvGraphicFramePr>
          <p:nvPr>
            <p:extLst>
              <p:ext uri="{D42A27DB-BD31-4B8C-83A1-F6EECF244321}">
                <p14:modId xmlns:p14="http://schemas.microsoft.com/office/powerpoint/2010/main" val="1874977189"/>
              </p:ext>
            </p:extLst>
          </p:nvPr>
        </p:nvGraphicFramePr>
        <p:xfrm>
          <a:off x="4932726" y="2145795"/>
          <a:ext cx="5041785" cy="1854200"/>
        </p:xfrm>
        <a:graphic>
          <a:graphicData uri="http://schemas.openxmlformats.org/drawingml/2006/table">
            <a:tbl>
              <a:tblPr firstRow="1" bandRow="1">
                <a:tableStyleId>{5C22544A-7EE6-4342-B048-85BDC9FD1C3A}</a:tableStyleId>
              </a:tblPr>
              <a:tblGrid>
                <a:gridCol w="720255">
                  <a:extLst>
                    <a:ext uri="{9D8B030D-6E8A-4147-A177-3AD203B41FA5}">
                      <a16:colId xmlns:a16="http://schemas.microsoft.com/office/drawing/2014/main" val="1026728998"/>
                    </a:ext>
                  </a:extLst>
                </a:gridCol>
                <a:gridCol w="720255">
                  <a:extLst>
                    <a:ext uri="{9D8B030D-6E8A-4147-A177-3AD203B41FA5}">
                      <a16:colId xmlns:a16="http://schemas.microsoft.com/office/drawing/2014/main" val="2107862031"/>
                    </a:ext>
                  </a:extLst>
                </a:gridCol>
                <a:gridCol w="720255">
                  <a:extLst>
                    <a:ext uri="{9D8B030D-6E8A-4147-A177-3AD203B41FA5}">
                      <a16:colId xmlns:a16="http://schemas.microsoft.com/office/drawing/2014/main" val="1119898043"/>
                    </a:ext>
                  </a:extLst>
                </a:gridCol>
                <a:gridCol w="720255">
                  <a:extLst>
                    <a:ext uri="{9D8B030D-6E8A-4147-A177-3AD203B41FA5}">
                      <a16:colId xmlns:a16="http://schemas.microsoft.com/office/drawing/2014/main" val="2445100903"/>
                    </a:ext>
                  </a:extLst>
                </a:gridCol>
                <a:gridCol w="720255">
                  <a:extLst>
                    <a:ext uri="{9D8B030D-6E8A-4147-A177-3AD203B41FA5}">
                      <a16:colId xmlns:a16="http://schemas.microsoft.com/office/drawing/2014/main" val="1937999228"/>
                    </a:ext>
                  </a:extLst>
                </a:gridCol>
                <a:gridCol w="484164">
                  <a:extLst>
                    <a:ext uri="{9D8B030D-6E8A-4147-A177-3AD203B41FA5}">
                      <a16:colId xmlns:a16="http://schemas.microsoft.com/office/drawing/2014/main" val="3705431989"/>
                    </a:ext>
                  </a:extLst>
                </a:gridCol>
                <a:gridCol w="956346">
                  <a:extLst>
                    <a:ext uri="{9D8B030D-6E8A-4147-A177-3AD203B41FA5}">
                      <a16:colId xmlns:a16="http://schemas.microsoft.com/office/drawing/2014/main" val="894573409"/>
                    </a:ext>
                  </a:extLst>
                </a:gridCol>
              </a:tblGrid>
              <a:tr h="370840">
                <a:tc>
                  <a:txBody>
                    <a:bodyPr/>
                    <a:lstStyle/>
                    <a:p>
                      <a:r>
                        <a:rPr lang="en-US" dirty="0"/>
                        <a:t>x1</a:t>
                      </a:r>
                      <a:endParaRPr lang="en-IN" dirty="0"/>
                    </a:p>
                  </a:txBody>
                  <a:tcPr/>
                </a:tc>
                <a:tc>
                  <a:txBody>
                    <a:bodyPr/>
                    <a:lstStyle/>
                    <a:p>
                      <a:r>
                        <a:rPr lang="en-US" dirty="0"/>
                        <a:t>x2</a:t>
                      </a:r>
                      <a:endParaRPr lang="en-IN" dirty="0"/>
                    </a:p>
                  </a:txBody>
                  <a:tcPr/>
                </a:tc>
                <a:tc>
                  <a:txBody>
                    <a:bodyPr/>
                    <a:lstStyle/>
                    <a:p>
                      <a:r>
                        <a:rPr lang="en-US" dirty="0"/>
                        <a:t>h1</a:t>
                      </a:r>
                      <a:endParaRPr lang="en-IN" dirty="0"/>
                    </a:p>
                  </a:txBody>
                  <a:tcPr/>
                </a:tc>
                <a:tc>
                  <a:txBody>
                    <a:bodyPr/>
                    <a:lstStyle/>
                    <a:p>
                      <a:r>
                        <a:rPr lang="en-US" dirty="0"/>
                        <a:t>h2</a:t>
                      </a:r>
                      <a:endParaRPr lang="en-IN" dirty="0"/>
                    </a:p>
                  </a:txBody>
                  <a:tcPr/>
                </a:tc>
                <a:tc>
                  <a:txBody>
                    <a:bodyPr/>
                    <a:lstStyle/>
                    <a:p>
                      <a:r>
                        <a:rPr lang="en-US" dirty="0"/>
                        <a:t>h3</a:t>
                      </a:r>
                      <a:endParaRPr lang="en-IN" dirty="0"/>
                    </a:p>
                  </a:txBody>
                  <a:tcPr/>
                </a:tc>
                <a:tc>
                  <a:txBody>
                    <a:bodyPr/>
                    <a:lstStyle/>
                    <a:p>
                      <a:r>
                        <a:rPr lang="en-US" dirty="0"/>
                        <a:t>h4</a:t>
                      </a:r>
                      <a:endParaRPr lang="en-IN" dirty="0"/>
                    </a:p>
                  </a:txBody>
                  <a:tcPr/>
                </a:tc>
                <a:tc>
                  <a:txBody>
                    <a:bodyPr/>
                    <a:lstStyle/>
                    <a:p>
                      <a:r>
                        <a:rPr lang="en-US" dirty="0"/>
                        <a:t>y</a:t>
                      </a:r>
                      <a:endParaRPr lang="en-IN" dirty="0"/>
                    </a:p>
                  </a:txBody>
                  <a:tcPr/>
                </a:tc>
                <a:extLst>
                  <a:ext uri="{0D108BD9-81ED-4DB2-BD59-A6C34878D82A}">
                    <a16:rowId xmlns:a16="http://schemas.microsoft.com/office/drawing/2014/main" val="3349770272"/>
                  </a:ext>
                </a:extLst>
              </a:tr>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 = w1</a:t>
                      </a:r>
                      <a:endParaRPr lang="en-IN" dirty="0"/>
                    </a:p>
                  </a:txBody>
                  <a:tcPr/>
                </a:tc>
                <a:extLst>
                  <a:ext uri="{0D108BD9-81ED-4DB2-BD59-A6C34878D82A}">
                    <a16:rowId xmlns:a16="http://schemas.microsoft.com/office/drawing/2014/main" val="2785571698"/>
                  </a:ext>
                </a:extLst>
              </a:tr>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 = w2</a:t>
                      </a:r>
                      <a:endParaRPr lang="en-IN" dirty="0"/>
                    </a:p>
                  </a:txBody>
                  <a:tcPr/>
                </a:tc>
                <a:extLst>
                  <a:ext uri="{0D108BD9-81ED-4DB2-BD59-A6C34878D82A}">
                    <a16:rowId xmlns:a16="http://schemas.microsoft.com/office/drawing/2014/main" val="1138919845"/>
                  </a:ext>
                </a:extLst>
              </a:tr>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1 = w3</a:t>
                      </a:r>
                      <a:endParaRPr lang="en-IN" dirty="0"/>
                    </a:p>
                  </a:txBody>
                  <a:tcPr/>
                </a:tc>
                <a:extLst>
                  <a:ext uri="{0D108BD9-81ED-4DB2-BD59-A6C34878D82A}">
                    <a16:rowId xmlns:a16="http://schemas.microsoft.com/office/drawing/2014/main" val="1110571197"/>
                  </a:ext>
                </a:extLst>
              </a:tr>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0 = w4</a:t>
                      </a:r>
                      <a:endParaRPr lang="en-IN" dirty="0"/>
                    </a:p>
                  </a:txBody>
                  <a:tcPr/>
                </a:tc>
                <a:extLst>
                  <a:ext uri="{0D108BD9-81ED-4DB2-BD59-A6C34878D82A}">
                    <a16:rowId xmlns:a16="http://schemas.microsoft.com/office/drawing/2014/main" val="3854190613"/>
                  </a:ext>
                </a:extLst>
              </a:tr>
            </a:tbl>
          </a:graphicData>
        </a:graphic>
      </p:graphicFrame>
    </p:spTree>
    <p:extLst>
      <p:ext uri="{BB962C8B-B14F-4D97-AF65-F5344CB8AC3E}">
        <p14:creationId xmlns:p14="http://schemas.microsoft.com/office/powerpoint/2010/main" val="30599828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5" name="TextBox 4">
            <a:extLst>
              <a:ext uri="{FF2B5EF4-FFF2-40B4-BE49-F238E27FC236}">
                <a16:creationId xmlns:a16="http://schemas.microsoft.com/office/drawing/2014/main" id="{FFE92DA0-9265-466C-AA49-606F66233469}"/>
              </a:ext>
            </a:extLst>
          </p:cNvPr>
          <p:cNvSpPr txBox="1"/>
          <p:nvPr/>
        </p:nvSpPr>
        <p:spPr>
          <a:xfrm>
            <a:off x="1300294" y="1199626"/>
            <a:ext cx="8531603" cy="4401205"/>
          </a:xfrm>
          <a:prstGeom prst="rect">
            <a:avLst/>
          </a:prstGeom>
          <a:noFill/>
        </p:spPr>
        <p:txBody>
          <a:bodyPr wrap="square" rtlCol="0">
            <a:spAutoFit/>
          </a:bodyPr>
          <a:lstStyle/>
          <a:p>
            <a:r>
              <a:rPr lang="en-US" sz="7000" b="1" dirty="0">
                <a:ln w="6600">
                  <a:solidFill>
                    <a:schemeClr val="accent2"/>
                  </a:solidFill>
                  <a:prstDash val="solid"/>
                </a:ln>
                <a:solidFill>
                  <a:srgbClr val="FFFFFF"/>
                </a:solidFill>
                <a:effectLst>
                  <a:outerShdw dist="38100" dir="2700000" algn="tl" rotWithShape="0">
                    <a:schemeClr val="accent2"/>
                  </a:outerShdw>
                </a:effectLst>
              </a:rPr>
              <a:t>Enough of Boolean Function!!!</a:t>
            </a:r>
          </a:p>
          <a:p>
            <a:r>
              <a:rPr lang="en-US" sz="7000" b="1" dirty="0">
                <a:ln w="6600">
                  <a:solidFill>
                    <a:schemeClr val="accent2"/>
                  </a:solidFill>
                  <a:prstDash val="solid"/>
                </a:ln>
                <a:solidFill>
                  <a:srgbClr val="FFFFFF"/>
                </a:solidFill>
                <a:effectLst>
                  <a:outerShdw dist="38100" dir="2700000" algn="tl" rotWithShape="0">
                    <a:schemeClr val="accent2"/>
                  </a:outerShdw>
                </a:effectLst>
              </a:rPr>
              <a:t>How can we represent any function??????</a:t>
            </a:r>
            <a:endParaRPr lang="en-IN" sz="70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0123601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369332"/>
          </a:xfrm>
          <a:prstGeom prst="rect">
            <a:avLst/>
          </a:prstGeom>
          <a:noFill/>
        </p:spPr>
        <p:txBody>
          <a:bodyPr wrap="square" rtlCol="0">
            <a:spAutoFit/>
          </a:bodyPr>
          <a:lstStyle/>
          <a:p>
            <a:r>
              <a:rPr lang="en-US" dirty="0"/>
              <a:t>BYE.. BYE… Perceptron and Hi Sigmoid neuron</a:t>
            </a:r>
            <a:endParaRPr lang="en-IN" dirty="0"/>
          </a:p>
        </p:txBody>
      </p:sp>
      <p:pic>
        <p:nvPicPr>
          <p:cNvPr id="4" name="Picture 3">
            <a:extLst>
              <a:ext uri="{FF2B5EF4-FFF2-40B4-BE49-F238E27FC236}">
                <a16:creationId xmlns:a16="http://schemas.microsoft.com/office/drawing/2014/main" id="{78B2F78C-2A37-4931-8ED5-1965CBED4CCD}"/>
              </a:ext>
            </a:extLst>
          </p:cNvPr>
          <p:cNvPicPr>
            <a:picLocks noChangeAspect="1"/>
          </p:cNvPicPr>
          <p:nvPr/>
        </p:nvPicPr>
        <p:blipFill>
          <a:blip r:embed="rId2"/>
          <a:stretch>
            <a:fillRect/>
          </a:stretch>
        </p:blipFill>
        <p:spPr>
          <a:xfrm>
            <a:off x="372890" y="1603100"/>
            <a:ext cx="2492728" cy="2205501"/>
          </a:xfrm>
          <a:prstGeom prst="rect">
            <a:avLst/>
          </a:prstGeom>
        </p:spPr>
      </p:pic>
      <p:graphicFrame>
        <p:nvGraphicFramePr>
          <p:cNvPr id="6" name="Table 6">
            <a:extLst>
              <a:ext uri="{FF2B5EF4-FFF2-40B4-BE49-F238E27FC236}">
                <a16:creationId xmlns:a16="http://schemas.microsoft.com/office/drawing/2014/main" id="{FF55B44E-75C0-4A81-8FCC-AF77626C4358}"/>
              </a:ext>
            </a:extLst>
          </p:cNvPr>
          <p:cNvGraphicFramePr>
            <a:graphicFrameLocks noGrp="1"/>
          </p:cNvGraphicFramePr>
          <p:nvPr>
            <p:extLst>
              <p:ext uri="{D42A27DB-BD31-4B8C-83A1-F6EECF244321}">
                <p14:modId xmlns:p14="http://schemas.microsoft.com/office/powerpoint/2010/main" val="1583569153"/>
              </p:ext>
            </p:extLst>
          </p:nvPr>
        </p:nvGraphicFramePr>
        <p:xfrm>
          <a:off x="4353885" y="1399174"/>
          <a:ext cx="5814504" cy="1112520"/>
        </p:xfrm>
        <a:graphic>
          <a:graphicData uri="http://schemas.openxmlformats.org/drawingml/2006/table">
            <a:tbl>
              <a:tblPr firstRow="1" bandRow="1">
                <a:tableStyleId>{5C22544A-7EE6-4342-B048-85BDC9FD1C3A}</a:tableStyleId>
              </a:tblPr>
              <a:tblGrid>
                <a:gridCol w="2907252">
                  <a:extLst>
                    <a:ext uri="{9D8B030D-6E8A-4147-A177-3AD203B41FA5}">
                      <a16:colId xmlns:a16="http://schemas.microsoft.com/office/drawing/2014/main" val="667200085"/>
                    </a:ext>
                  </a:extLst>
                </a:gridCol>
                <a:gridCol w="2907252">
                  <a:extLst>
                    <a:ext uri="{9D8B030D-6E8A-4147-A177-3AD203B41FA5}">
                      <a16:colId xmlns:a16="http://schemas.microsoft.com/office/drawing/2014/main" val="1644261611"/>
                    </a:ext>
                  </a:extLst>
                </a:gridCol>
              </a:tblGrid>
              <a:tr h="370840">
                <a:tc>
                  <a:txBody>
                    <a:bodyPr/>
                    <a:lstStyle/>
                    <a:p>
                      <a:pPr algn="ctr"/>
                      <a:r>
                        <a:rPr lang="en-US" dirty="0"/>
                        <a:t>x1</a:t>
                      </a:r>
                      <a:endParaRPr lang="en-IN" dirty="0"/>
                    </a:p>
                  </a:txBody>
                  <a:tcPr/>
                </a:tc>
                <a:tc>
                  <a:txBody>
                    <a:bodyPr/>
                    <a:lstStyle/>
                    <a:p>
                      <a:pPr algn="ctr"/>
                      <a:r>
                        <a:rPr lang="en-US" dirty="0"/>
                        <a:t>y</a:t>
                      </a:r>
                      <a:endParaRPr lang="en-IN" dirty="0"/>
                    </a:p>
                  </a:txBody>
                  <a:tcPr/>
                </a:tc>
                <a:extLst>
                  <a:ext uri="{0D108BD9-81ED-4DB2-BD59-A6C34878D82A}">
                    <a16:rowId xmlns:a16="http://schemas.microsoft.com/office/drawing/2014/main" val="1727524518"/>
                  </a:ext>
                </a:extLst>
              </a:tr>
              <a:tr h="370840">
                <a:tc>
                  <a:txBody>
                    <a:bodyPr/>
                    <a:lstStyle/>
                    <a:p>
                      <a:pPr algn="ctr"/>
                      <a:r>
                        <a:rPr lang="en-US" dirty="0"/>
                        <a:t>0.51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576054778"/>
                  </a:ext>
                </a:extLst>
              </a:tr>
              <a:tr h="370840">
                <a:tc>
                  <a:txBody>
                    <a:bodyPr/>
                    <a:lstStyle/>
                    <a:p>
                      <a:pPr algn="ctr"/>
                      <a:r>
                        <a:rPr lang="en-US" dirty="0"/>
                        <a:t>.49</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861123309"/>
                  </a:ext>
                </a:extLst>
              </a:tr>
            </a:tbl>
          </a:graphicData>
        </a:graphic>
      </p:graphicFrame>
    </p:spTree>
    <p:extLst>
      <p:ext uri="{BB962C8B-B14F-4D97-AF65-F5344CB8AC3E}">
        <p14:creationId xmlns:p14="http://schemas.microsoft.com/office/powerpoint/2010/main" val="15311385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369332"/>
          </a:xfrm>
          <a:prstGeom prst="rect">
            <a:avLst/>
          </a:prstGeom>
          <a:noFill/>
        </p:spPr>
        <p:txBody>
          <a:bodyPr wrap="square" rtlCol="0">
            <a:spAutoFit/>
          </a:bodyPr>
          <a:lstStyle/>
          <a:p>
            <a:r>
              <a:rPr lang="en-US" dirty="0"/>
              <a:t>BYE.. BYE… Perceptron and Hi Sigmoid neuron</a:t>
            </a:r>
            <a:endParaRPr lang="en-IN" dirty="0"/>
          </a:p>
        </p:txBody>
      </p:sp>
      <p:pic>
        <p:nvPicPr>
          <p:cNvPr id="4" name="Picture 3">
            <a:extLst>
              <a:ext uri="{FF2B5EF4-FFF2-40B4-BE49-F238E27FC236}">
                <a16:creationId xmlns:a16="http://schemas.microsoft.com/office/drawing/2014/main" id="{78B2F78C-2A37-4931-8ED5-1965CBED4CCD}"/>
              </a:ext>
            </a:extLst>
          </p:cNvPr>
          <p:cNvPicPr>
            <a:picLocks noChangeAspect="1"/>
          </p:cNvPicPr>
          <p:nvPr/>
        </p:nvPicPr>
        <p:blipFill>
          <a:blip r:embed="rId2"/>
          <a:stretch>
            <a:fillRect/>
          </a:stretch>
        </p:blipFill>
        <p:spPr>
          <a:xfrm>
            <a:off x="372890" y="1603100"/>
            <a:ext cx="2492728" cy="2205501"/>
          </a:xfrm>
          <a:prstGeom prst="rect">
            <a:avLst/>
          </a:prstGeom>
        </p:spPr>
      </p:pic>
      <p:graphicFrame>
        <p:nvGraphicFramePr>
          <p:cNvPr id="6" name="Table 6">
            <a:extLst>
              <a:ext uri="{FF2B5EF4-FFF2-40B4-BE49-F238E27FC236}">
                <a16:creationId xmlns:a16="http://schemas.microsoft.com/office/drawing/2014/main" id="{FF55B44E-75C0-4A81-8FCC-AF77626C4358}"/>
              </a:ext>
            </a:extLst>
          </p:cNvPr>
          <p:cNvGraphicFramePr>
            <a:graphicFrameLocks noGrp="1"/>
          </p:cNvGraphicFramePr>
          <p:nvPr/>
        </p:nvGraphicFramePr>
        <p:xfrm>
          <a:off x="4353885" y="1399174"/>
          <a:ext cx="5814504" cy="1112520"/>
        </p:xfrm>
        <a:graphic>
          <a:graphicData uri="http://schemas.openxmlformats.org/drawingml/2006/table">
            <a:tbl>
              <a:tblPr firstRow="1" bandRow="1">
                <a:tableStyleId>{5C22544A-7EE6-4342-B048-85BDC9FD1C3A}</a:tableStyleId>
              </a:tblPr>
              <a:tblGrid>
                <a:gridCol w="2907252">
                  <a:extLst>
                    <a:ext uri="{9D8B030D-6E8A-4147-A177-3AD203B41FA5}">
                      <a16:colId xmlns:a16="http://schemas.microsoft.com/office/drawing/2014/main" val="667200085"/>
                    </a:ext>
                  </a:extLst>
                </a:gridCol>
                <a:gridCol w="2907252">
                  <a:extLst>
                    <a:ext uri="{9D8B030D-6E8A-4147-A177-3AD203B41FA5}">
                      <a16:colId xmlns:a16="http://schemas.microsoft.com/office/drawing/2014/main" val="1644261611"/>
                    </a:ext>
                  </a:extLst>
                </a:gridCol>
              </a:tblGrid>
              <a:tr h="370840">
                <a:tc>
                  <a:txBody>
                    <a:bodyPr/>
                    <a:lstStyle/>
                    <a:p>
                      <a:pPr algn="ctr"/>
                      <a:r>
                        <a:rPr lang="en-US" dirty="0"/>
                        <a:t>x1</a:t>
                      </a:r>
                      <a:endParaRPr lang="en-IN" dirty="0"/>
                    </a:p>
                  </a:txBody>
                  <a:tcPr/>
                </a:tc>
                <a:tc>
                  <a:txBody>
                    <a:bodyPr/>
                    <a:lstStyle/>
                    <a:p>
                      <a:pPr algn="ctr"/>
                      <a:r>
                        <a:rPr lang="en-US" dirty="0"/>
                        <a:t>y</a:t>
                      </a:r>
                      <a:endParaRPr lang="en-IN" dirty="0"/>
                    </a:p>
                  </a:txBody>
                  <a:tcPr/>
                </a:tc>
                <a:extLst>
                  <a:ext uri="{0D108BD9-81ED-4DB2-BD59-A6C34878D82A}">
                    <a16:rowId xmlns:a16="http://schemas.microsoft.com/office/drawing/2014/main" val="1727524518"/>
                  </a:ext>
                </a:extLst>
              </a:tr>
              <a:tr h="370840">
                <a:tc>
                  <a:txBody>
                    <a:bodyPr/>
                    <a:lstStyle/>
                    <a:p>
                      <a:pPr algn="ctr"/>
                      <a:r>
                        <a:rPr lang="en-US" dirty="0"/>
                        <a:t>0.51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576054778"/>
                  </a:ext>
                </a:extLst>
              </a:tr>
              <a:tr h="370840">
                <a:tc>
                  <a:txBody>
                    <a:bodyPr/>
                    <a:lstStyle/>
                    <a:p>
                      <a:pPr algn="ctr"/>
                      <a:r>
                        <a:rPr lang="en-US" dirty="0"/>
                        <a:t>.49</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861123309"/>
                  </a:ext>
                </a:extLst>
              </a:tr>
            </a:tbl>
          </a:graphicData>
        </a:graphic>
      </p:graphicFrame>
      <p:sp>
        <p:nvSpPr>
          <p:cNvPr id="3" name="TextBox 2">
            <a:extLst>
              <a:ext uri="{FF2B5EF4-FFF2-40B4-BE49-F238E27FC236}">
                <a16:creationId xmlns:a16="http://schemas.microsoft.com/office/drawing/2014/main" id="{155859DC-B3C4-4A87-B349-77465FE17088}"/>
              </a:ext>
            </a:extLst>
          </p:cNvPr>
          <p:cNvSpPr txBox="1"/>
          <p:nvPr/>
        </p:nvSpPr>
        <p:spPr>
          <a:xfrm>
            <a:off x="4471332" y="3429000"/>
            <a:ext cx="5814504" cy="1445004"/>
          </a:xfrm>
          <a:prstGeom prst="rect">
            <a:avLst/>
          </a:prstGeom>
          <a:noFill/>
        </p:spPr>
        <p:txBody>
          <a:bodyPr wrap="square" rtlCol="0">
            <a:spAutoFit/>
          </a:bodyPr>
          <a:lstStyle/>
          <a:p>
            <a:endParaRPr lang="en-IN" dirty="0"/>
          </a:p>
        </p:txBody>
      </p:sp>
      <p:pic>
        <p:nvPicPr>
          <p:cNvPr id="1026" name="Picture 2" descr="ITS JUST NOT FAIR | Not-Fair Meme on ME.ME">
            <a:extLst>
              <a:ext uri="{FF2B5EF4-FFF2-40B4-BE49-F238E27FC236}">
                <a16:creationId xmlns:a16="http://schemas.microsoft.com/office/drawing/2014/main" id="{8CE2F8CD-FED2-4BFF-ADB1-B6AB99F1F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086" y="2971494"/>
            <a:ext cx="47625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4660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369332"/>
          </a:xfrm>
          <a:prstGeom prst="rect">
            <a:avLst/>
          </a:prstGeom>
          <a:noFill/>
        </p:spPr>
        <p:txBody>
          <a:bodyPr wrap="square" rtlCol="0">
            <a:spAutoFit/>
          </a:bodyPr>
          <a:lstStyle/>
          <a:p>
            <a:r>
              <a:rPr lang="en-US" dirty="0"/>
              <a:t>BYE.. BYE… Perceptron and Hi Sigmoid neuron</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5859DC-B3C4-4A87-B349-77465FE17088}"/>
                  </a:ext>
                </a:extLst>
              </p:cNvPr>
              <p:cNvSpPr txBox="1"/>
              <p:nvPr/>
            </p:nvSpPr>
            <p:spPr>
              <a:xfrm>
                <a:off x="5335398" y="2648364"/>
                <a:ext cx="5814504" cy="647357"/>
              </a:xfrm>
              <a:prstGeom prst="rect">
                <a:avLst/>
              </a:prstGeom>
              <a:noFill/>
            </p:spPr>
            <p:txBody>
              <a:bodyPr wrap="square" rtlCol="0">
                <a:spAutoFit/>
              </a:bodyPr>
              <a:lstStyle/>
              <a:p>
                <a:r>
                  <a:rPr lang="en-US" dirty="0"/>
                  <a:t>There will always be this sudden change in the decision (from 0 to 1) when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𝑊𝑖</m:t>
                        </m:r>
                        <m:r>
                          <a:rPr lang="en-US" b="0" i="1" smtClean="0">
                            <a:latin typeface="Cambria Math" panose="02040503050406030204" pitchFamily="18" charset="0"/>
                          </a:rPr>
                          <m:t>.</m:t>
                        </m:r>
                        <m:r>
                          <a:rPr lang="en-US" b="0" i="1" smtClean="0">
                            <a:latin typeface="Cambria Math" panose="02040503050406030204" pitchFamily="18" charset="0"/>
                          </a:rPr>
                          <m:t>𝑋𝑖</m:t>
                        </m:r>
                      </m:e>
                    </m:nary>
                  </m:oMath>
                </a14:m>
                <a:r>
                  <a:rPr lang="en-US" dirty="0"/>
                  <a:t> crosses the threshold (-w0)</a:t>
                </a:r>
              </a:p>
            </p:txBody>
          </p:sp>
        </mc:Choice>
        <mc:Fallback xmlns="">
          <p:sp>
            <p:nvSpPr>
              <p:cNvPr id="3" name="TextBox 2">
                <a:extLst>
                  <a:ext uri="{FF2B5EF4-FFF2-40B4-BE49-F238E27FC236}">
                    <a16:creationId xmlns:a16="http://schemas.microsoft.com/office/drawing/2014/main" id="{155859DC-B3C4-4A87-B349-77465FE17088}"/>
                  </a:ext>
                </a:extLst>
              </p:cNvPr>
              <p:cNvSpPr txBox="1">
                <a:spLocks noRot="1" noChangeAspect="1" noMove="1" noResize="1" noEditPoints="1" noAdjustHandles="1" noChangeArrowheads="1" noChangeShapeType="1" noTextEdit="1"/>
              </p:cNvSpPr>
              <p:nvPr/>
            </p:nvSpPr>
            <p:spPr>
              <a:xfrm>
                <a:off x="5335398" y="2648364"/>
                <a:ext cx="5814504" cy="647357"/>
              </a:xfrm>
              <a:prstGeom prst="rect">
                <a:avLst/>
              </a:prstGeom>
              <a:blipFill>
                <a:blip r:embed="rId2"/>
                <a:stretch>
                  <a:fillRect l="-839" t="-26168" b="-103738"/>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BD7912DB-F5B7-40F4-BA6D-A65D6F5A1009}"/>
              </a:ext>
            </a:extLst>
          </p:cNvPr>
          <p:cNvPicPr>
            <a:picLocks noChangeAspect="1"/>
          </p:cNvPicPr>
          <p:nvPr/>
        </p:nvPicPr>
        <p:blipFill>
          <a:blip r:embed="rId3"/>
          <a:stretch>
            <a:fillRect/>
          </a:stretch>
        </p:blipFill>
        <p:spPr>
          <a:xfrm>
            <a:off x="829389" y="2230404"/>
            <a:ext cx="3381647" cy="3012932"/>
          </a:xfrm>
          <a:prstGeom prst="rect">
            <a:avLst/>
          </a:prstGeom>
        </p:spPr>
      </p:pic>
    </p:spTree>
    <p:extLst>
      <p:ext uri="{BB962C8B-B14F-4D97-AF65-F5344CB8AC3E}">
        <p14:creationId xmlns:p14="http://schemas.microsoft.com/office/powerpoint/2010/main" val="35916885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369332"/>
          </a:xfrm>
          <a:prstGeom prst="rect">
            <a:avLst/>
          </a:prstGeom>
          <a:noFill/>
        </p:spPr>
        <p:txBody>
          <a:bodyPr wrap="square" rtlCol="0">
            <a:spAutoFit/>
          </a:bodyPr>
          <a:lstStyle/>
          <a:p>
            <a:r>
              <a:rPr lang="en-US" dirty="0"/>
              <a:t>Sigmoid neuron</a:t>
            </a:r>
            <a:endParaRPr lang="en-IN" dirty="0"/>
          </a:p>
        </p:txBody>
      </p:sp>
      <p:sp>
        <p:nvSpPr>
          <p:cNvPr id="3" name="TextBox 2">
            <a:extLst>
              <a:ext uri="{FF2B5EF4-FFF2-40B4-BE49-F238E27FC236}">
                <a16:creationId xmlns:a16="http://schemas.microsoft.com/office/drawing/2014/main" id="{155859DC-B3C4-4A87-B349-77465FE17088}"/>
              </a:ext>
            </a:extLst>
          </p:cNvPr>
          <p:cNvSpPr txBox="1"/>
          <p:nvPr/>
        </p:nvSpPr>
        <p:spPr>
          <a:xfrm>
            <a:off x="5268286" y="2128247"/>
            <a:ext cx="5814504"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Here is one form of the sigmoid function called the logistic function</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67A78E28-9356-4B87-A391-0106AFD686DB}"/>
              </a:ext>
            </a:extLst>
          </p:cNvPr>
          <p:cNvPicPr>
            <a:picLocks noChangeAspect="1"/>
          </p:cNvPicPr>
          <p:nvPr/>
        </p:nvPicPr>
        <p:blipFill>
          <a:blip r:embed="rId2"/>
          <a:stretch>
            <a:fillRect/>
          </a:stretch>
        </p:blipFill>
        <p:spPr>
          <a:xfrm>
            <a:off x="1042098" y="2037025"/>
            <a:ext cx="3262198" cy="2861929"/>
          </a:xfrm>
          <a:prstGeom prst="rect">
            <a:avLst/>
          </a:prstGeom>
        </p:spPr>
      </p:pic>
      <p:pic>
        <p:nvPicPr>
          <p:cNvPr id="8" name="Picture 7">
            <a:extLst>
              <a:ext uri="{FF2B5EF4-FFF2-40B4-BE49-F238E27FC236}">
                <a16:creationId xmlns:a16="http://schemas.microsoft.com/office/drawing/2014/main" id="{035BF93D-BA3D-43AB-A037-E74F6B67C51B}"/>
              </a:ext>
            </a:extLst>
          </p:cNvPr>
          <p:cNvPicPr>
            <a:picLocks noChangeAspect="1"/>
          </p:cNvPicPr>
          <p:nvPr/>
        </p:nvPicPr>
        <p:blipFill>
          <a:blip r:embed="rId3"/>
          <a:stretch>
            <a:fillRect/>
          </a:stretch>
        </p:blipFill>
        <p:spPr>
          <a:xfrm>
            <a:off x="5838136" y="2806348"/>
            <a:ext cx="3449240" cy="1086144"/>
          </a:xfrm>
          <a:prstGeom prst="rect">
            <a:avLst/>
          </a:prstGeom>
        </p:spPr>
      </p:pic>
    </p:spTree>
    <p:extLst>
      <p:ext uri="{BB962C8B-B14F-4D97-AF65-F5344CB8AC3E}">
        <p14:creationId xmlns:p14="http://schemas.microsoft.com/office/powerpoint/2010/main" val="10391696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369332"/>
          </a:xfrm>
          <a:prstGeom prst="rect">
            <a:avLst/>
          </a:prstGeom>
          <a:noFill/>
        </p:spPr>
        <p:txBody>
          <a:bodyPr wrap="square" rtlCol="0">
            <a:spAutoFit/>
          </a:bodyPr>
          <a:lstStyle/>
          <a:p>
            <a:r>
              <a:rPr lang="en-US" dirty="0"/>
              <a:t>Sigmoid neuron</a:t>
            </a:r>
            <a:endParaRPr lang="en-IN" dirty="0"/>
          </a:p>
        </p:txBody>
      </p:sp>
      <p:pic>
        <p:nvPicPr>
          <p:cNvPr id="6" name="Picture 5">
            <a:extLst>
              <a:ext uri="{FF2B5EF4-FFF2-40B4-BE49-F238E27FC236}">
                <a16:creationId xmlns:a16="http://schemas.microsoft.com/office/drawing/2014/main" id="{AB920587-DADB-4536-87AE-BC6EB8CCA360}"/>
              </a:ext>
            </a:extLst>
          </p:cNvPr>
          <p:cNvPicPr>
            <a:picLocks noChangeAspect="1"/>
          </p:cNvPicPr>
          <p:nvPr/>
        </p:nvPicPr>
        <p:blipFill>
          <a:blip r:embed="rId2"/>
          <a:stretch>
            <a:fillRect/>
          </a:stretch>
        </p:blipFill>
        <p:spPr>
          <a:xfrm>
            <a:off x="2778975" y="469892"/>
            <a:ext cx="5597442" cy="3009639"/>
          </a:xfrm>
          <a:prstGeom prst="rect">
            <a:avLst/>
          </a:prstGeom>
        </p:spPr>
      </p:pic>
      <p:pic>
        <p:nvPicPr>
          <p:cNvPr id="9" name="Picture 8">
            <a:extLst>
              <a:ext uri="{FF2B5EF4-FFF2-40B4-BE49-F238E27FC236}">
                <a16:creationId xmlns:a16="http://schemas.microsoft.com/office/drawing/2014/main" id="{AA3E18B2-7E2F-41B5-A301-2053AEADA3EB}"/>
              </a:ext>
            </a:extLst>
          </p:cNvPr>
          <p:cNvPicPr>
            <a:picLocks noChangeAspect="1"/>
          </p:cNvPicPr>
          <p:nvPr/>
        </p:nvPicPr>
        <p:blipFill>
          <a:blip r:embed="rId3"/>
          <a:stretch>
            <a:fillRect/>
          </a:stretch>
        </p:blipFill>
        <p:spPr>
          <a:xfrm>
            <a:off x="2819017" y="3615958"/>
            <a:ext cx="5517358" cy="2956816"/>
          </a:xfrm>
          <a:prstGeom prst="rect">
            <a:avLst/>
          </a:prstGeom>
        </p:spPr>
      </p:pic>
    </p:spTree>
    <p:extLst>
      <p:ext uri="{BB962C8B-B14F-4D97-AF65-F5344CB8AC3E}">
        <p14:creationId xmlns:p14="http://schemas.microsoft.com/office/powerpoint/2010/main" val="27857736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369332"/>
          </a:xfrm>
          <a:prstGeom prst="rect">
            <a:avLst/>
          </a:prstGeom>
          <a:noFill/>
        </p:spPr>
        <p:txBody>
          <a:bodyPr wrap="square" rtlCol="0">
            <a:spAutoFit/>
          </a:bodyPr>
          <a:lstStyle/>
          <a:p>
            <a:r>
              <a:rPr lang="en-US" dirty="0"/>
              <a:t>Sigmoid neuron</a:t>
            </a:r>
            <a:endParaRPr lang="en-IN" dirty="0"/>
          </a:p>
        </p:txBody>
      </p:sp>
      <p:sp>
        <p:nvSpPr>
          <p:cNvPr id="3" name="TextBox 2">
            <a:extLst>
              <a:ext uri="{FF2B5EF4-FFF2-40B4-BE49-F238E27FC236}">
                <a16:creationId xmlns:a16="http://schemas.microsoft.com/office/drawing/2014/main" id="{817582B5-6C8B-4850-9386-E9C21D1AC6C3}"/>
              </a:ext>
            </a:extLst>
          </p:cNvPr>
          <p:cNvSpPr txBox="1"/>
          <p:nvPr/>
        </p:nvSpPr>
        <p:spPr>
          <a:xfrm>
            <a:off x="4462944" y="1484851"/>
            <a:ext cx="711386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Earlier we mentioned that a single perceptron cannot deal with this data because it is not linearly separable</a:t>
            </a:r>
          </a:p>
          <a:p>
            <a:pPr marL="285750" indent="-285750">
              <a:buFont typeface="Arial" panose="020B0604020202020204" pitchFamily="34" charset="0"/>
              <a:buChar char="•"/>
            </a:pPr>
            <a:r>
              <a:rPr lang="en-US" dirty="0"/>
              <a:t>There are 3 misclassifications in each color. </a:t>
            </a:r>
          </a:p>
          <a:p>
            <a:pPr marL="285750" indent="-285750">
              <a:buFont typeface="Arial" panose="020B0604020202020204" pitchFamily="34" charset="0"/>
              <a:buChar char="•"/>
            </a:pPr>
            <a:r>
              <a:rPr lang="en-US" dirty="0"/>
              <a:t>But the line doesn’t seem too bad </a:t>
            </a:r>
          </a:p>
          <a:p>
            <a:pPr marL="285750" indent="-285750">
              <a:buFont typeface="Arial" panose="020B0604020202020204" pitchFamily="34" charset="0"/>
              <a:buChar char="•"/>
            </a:pPr>
            <a:r>
              <a:rPr lang="en-US" dirty="0"/>
              <a:t>Still we can live with that line as most real world applications will have noise and there will surely some error</a:t>
            </a:r>
          </a:p>
          <a:p>
            <a:pPr marL="285750" indent="-285750">
              <a:buFont typeface="Arial" panose="020B0604020202020204" pitchFamily="34" charset="0"/>
              <a:buChar char="•"/>
            </a:pPr>
            <a:r>
              <a:rPr lang="en-US" dirty="0"/>
              <a:t>So having the Error to 0 like the last time is impossible in real world applications</a:t>
            </a:r>
          </a:p>
          <a:p>
            <a:pPr marL="285750" indent="-285750">
              <a:buFont typeface="Arial" panose="020B0604020202020204" pitchFamily="34" charset="0"/>
              <a:buChar char="•"/>
            </a:pPr>
            <a:r>
              <a:rPr lang="en-US" b="1" dirty="0"/>
              <a:t>So what could be the error here?</a:t>
            </a:r>
          </a:p>
          <a:p>
            <a:endParaRPr lang="en-IN" dirty="0"/>
          </a:p>
        </p:txBody>
      </p:sp>
      <p:pic>
        <p:nvPicPr>
          <p:cNvPr id="5" name="Picture 4">
            <a:extLst>
              <a:ext uri="{FF2B5EF4-FFF2-40B4-BE49-F238E27FC236}">
                <a16:creationId xmlns:a16="http://schemas.microsoft.com/office/drawing/2014/main" id="{65E1F5A1-3E02-48CD-AAAA-93C9E2BA573B}"/>
              </a:ext>
            </a:extLst>
          </p:cNvPr>
          <p:cNvPicPr>
            <a:picLocks noChangeAspect="1"/>
          </p:cNvPicPr>
          <p:nvPr/>
        </p:nvPicPr>
        <p:blipFill>
          <a:blip r:embed="rId2"/>
          <a:stretch>
            <a:fillRect/>
          </a:stretch>
        </p:blipFill>
        <p:spPr>
          <a:xfrm>
            <a:off x="612563" y="2339057"/>
            <a:ext cx="2730830" cy="2534947"/>
          </a:xfrm>
          <a:prstGeom prst="rect">
            <a:avLst/>
          </a:prstGeom>
        </p:spPr>
      </p:pic>
    </p:spTree>
    <p:extLst>
      <p:ext uri="{BB962C8B-B14F-4D97-AF65-F5344CB8AC3E}">
        <p14:creationId xmlns:p14="http://schemas.microsoft.com/office/powerpoint/2010/main" val="10618390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369332"/>
          </a:xfrm>
          <a:prstGeom prst="rect">
            <a:avLst/>
          </a:prstGeom>
          <a:noFill/>
        </p:spPr>
        <p:txBody>
          <a:bodyPr wrap="square" rtlCol="0">
            <a:spAutoFit/>
          </a:bodyPr>
          <a:lstStyle/>
          <a:p>
            <a:r>
              <a:rPr lang="en-US" dirty="0"/>
              <a:t>Supervised learning of Sigmoid neuron</a:t>
            </a:r>
            <a:endParaRPr lang="en-IN" dirty="0"/>
          </a:p>
        </p:txBody>
      </p:sp>
      <p:grpSp>
        <p:nvGrpSpPr>
          <p:cNvPr id="8" name="Group 7">
            <a:extLst>
              <a:ext uri="{FF2B5EF4-FFF2-40B4-BE49-F238E27FC236}">
                <a16:creationId xmlns:a16="http://schemas.microsoft.com/office/drawing/2014/main" id="{B8B66CCA-C064-429E-ACE0-303810455B65}"/>
              </a:ext>
            </a:extLst>
          </p:cNvPr>
          <p:cNvGrpSpPr/>
          <p:nvPr/>
        </p:nvGrpSpPr>
        <p:grpSpPr>
          <a:xfrm>
            <a:off x="696286" y="874122"/>
            <a:ext cx="11023134" cy="2677656"/>
            <a:chOff x="696286" y="874122"/>
            <a:chExt cx="11023134" cy="2677656"/>
          </a:xfrm>
        </p:grpSpPr>
        <p:sp>
          <p:nvSpPr>
            <p:cNvPr id="4" name="TextBox 3">
              <a:extLst>
                <a:ext uri="{FF2B5EF4-FFF2-40B4-BE49-F238E27FC236}">
                  <a16:creationId xmlns:a16="http://schemas.microsoft.com/office/drawing/2014/main" id="{CDE0FFAE-B19F-4735-9459-022CE1EF2B5D}"/>
                </a:ext>
              </a:extLst>
            </p:cNvPr>
            <p:cNvSpPr txBox="1"/>
            <p:nvPr/>
          </p:nvSpPr>
          <p:spPr>
            <a:xfrm>
              <a:off x="696286" y="874122"/>
              <a:ext cx="11023134"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Data : {x</a:t>
              </a:r>
              <a:r>
                <a:rPr lang="en-US" sz="1400" baseline="-25000" dirty="0"/>
                <a:t>i</a:t>
              </a:r>
              <a:r>
                <a:rPr lang="en-US" sz="1400" dirty="0"/>
                <a:t>, </a:t>
              </a:r>
              <a:r>
                <a:rPr lang="en-US" sz="1400" dirty="0" err="1"/>
                <a:t>y</a:t>
              </a:r>
              <a:r>
                <a:rPr lang="en-US" sz="1400" baseline="-25000" dirty="0" err="1"/>
                <a:t>i</a:t>
              </a:r>
              <a:r>
                <a:rPr lang="en-US" sz="1400" dirty="0"/>
                <a:t>} with n training data</a:t>
              </a:r>
            </a:p>
            <a:p>
              <a:pPr marL="285750" indent="-285750">
                <a:buFont typeface="Arial" panose="020B0604020202020204" pitchFamily="34" charset="0"/>
                <a:buChar char="•"/>
              </a:pPr>
              <a:r>
                <a:rPr lang="en-US" sz="1400" dirty="0"/>
                <a:t>Model: our approximation model between x and 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Parameters: In all the above cases, w is a parameter which needs to be learned from the data</a:t>
              </a:r>
            </a:p>
            <a:p>
              <a:pPr marL="285750" indent="-285750">
                <a:buFont typeface="Arial" panose="020B0604020202020204" pitchFamily="34" charset="0"/>
                <a:buChar char="•"/>
              </a:pPr>
              <a:r>
                <a:rPr lang="en-US" sz="1400" dirty="0"/>
                <a:t>Learning algorithm: An algorithm for learning the parameters (w) of the model (for example, perceptron learning algorithm, gradient descent, etc.) </a:t>
              </a:r>
            </a:p>
            <a:p>
              <a:pPr marL="285750" indent="-285750">
                <a:buFont typeface="Arial" panose="020B0604020202020204" pitchFamily="34" charset="0"/>
                <a:buChar char="•"/>
              </a:pPr>
              <a:r>
                <a:rPr lang="en-US" sz="1400" dirty="0"/>
                <a:t>Objective/Loss/Error function:  To guide the learning algorithm - the learning algorithm should aim to minimize the loss function</a:t>
              </a:r>
            </a:p>
            <a:p>
              <a:pPr marL="285750" indent="-285750">
                <a:buFont typeface="Arial" panose="020B0604020202020204" pitchFamily="34" charset="0"/>
                <a:buChar char="•"/>
              </a:pPr>
              <a:endParaRPr lang="en-IN" sz="1400" dirty="0"/>
            </a:p>
          </p:txBody>
        </p:sp>
        <p:pic>
          <p:nvPicPr>
            <p:cNvPr id="7" name="Picture 6">
              <a:extLst>
                <a:ext uri="{FF2B5EF4-FFF2-40B4-BE49-F238E27FC236}">
                  <a16:creationId xmlns:a16="http://schemas.microsoft.com/office/drawing/2014/main" id="{3D8B574C-5642-4E43-910B-0EE23DBB8D26}"/>
                </a:ext>
              </a:extLst>
            </p:cNvPr>
            <p:cNvPicPr>
              <a:picLocks noChangeAspect="1"/>
            </p:cNvPicPr>
            <p:nvPr/>
          </p:nvPicPr>
          <p:blipFill>
            <a:blip r:embed="rId2"/>
            <a:stretch>
              <a:fillRect/>
            </a:stretch>
          </p:blipFill>
          <p:spPr>
            <a:xfrm>
              <a:off x="2572292" y="1443887"/>
              <a:ext cx="1493649" cy="876376"/>
            </a:xfrm>
            <a:prstGeom prst="rect">
              <a:avLst/>
            </a:prstGeom>
          </p:spPr>
        </p:pic>
      </p:grpSp>
      <p:sp>
        <p:nvSpPr>
          <p:cNvPr id="11" name="TextBox 10">
            <a:extLst>
              <a:ext uri="{FF2B5EF4-FFF2-40B4-BE49-F238E27FC236}">
                <a16:creationId xmlns:a16="http://schemas.microsoft.com/office/drawing/2014/main" id="{D5B1868D-618F-4108-98AB-1A37F8744958}"/>
              </a:ext>
            </a:extLst>
          </p:cNvPr>
          <p:cNvSpPr txBox="1"/>
          <p:nvPr/>
        </p:nvSpPr>
        <p:spPr>
          <a:xfrm>
            <a:off x="668527" y="3704178"/>
            <a:ext cx="11023134"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Data :  {x</a:t>
            </a:r>
            <a:r>
              <a:rPr lang="en-US" sz="1400" baseline="-25000" dirty="0"/>
              <a:t>i</a:t>
            </a:r>
            <a:r>
              <a:rPr lang="en-US" sz="1400" dirty="0"/>
              <a:t> = movie, </a:t>
            </a:r>
            <a:r>
              <a:rPr lang="en-US" sz="1400" dirty="0" err="1"/>
              <a:t>y</a:t>
            </a:r>
            <a:r>
              <a:rPr lang="en-US" sz="1400" baseline="-25000" dirty="0" err="1"/>
              <a:t>i</a:t>
            </a:r>
            <a:r>
              <a:rPr lang="en-US" sz="1400" dirty="0"/>
              <a:t> = like/dislike}with n training data</a:t>
            </a:r>
          </a:p>
          <a:p>
            <a:pPr marL="285750" indent="-285750">
              <a:buFont typeface="Arial" panose="020B0604020202020204" pitchFamily="34" charset="0"/>
              <a:buChar char="•"/>
            </a:pPr>
            <a:r>
              <a:rPr lang="en-US" sz="1400" dirty="0"/>
              <a:t>Model: our approximation model between x and y  (the probability of liking a movie).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Parameters: w</a:t>
            </a:r>
          </a:p>
          <a:p>
            <a:pPr marL="285750" indent="-285750">
              <a:buFont typeface="Arial" panose="020B0604020202020204" pitchFamily="34" charset="0"/>
              <a:buChar char="•"/>
            </a:pPr>
            <a:r>
              <a:rPr lang="en-US" sz="1400" dirty="0"/>
              <a:t>Learning algorithm: Gradient descent</a:t>
            </a:r>
          </a:p>
          <a:p>
            <a:pPr marL="285750" indent="-285750">
              <a:buFont typeface="Arial" panose="020B0604020202020204" pitchFamily="34" charset="0"/>
              <a:buChar char="•"/>
            </a:pPr>
            <a:r>
              <a:rPr lang="en-US" sz="1400" dirty="0"/>
              <a:t>Objective/Loss/Error function:  To guide the learning algorithm – Cross entropy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IN" sz="1400" dirty="0"/>
          </a:p>
        </p:txBody>
      </p:sp>
      <p:pic>
        <p:nvPicPr>
          <p:cNvPr id="14" name="Picture 13">
            <a:extLst>
              <a:ext uri="{FF2B5EF4-FFF2-40B4-BE49-F238E27FC236}">
                <a16:creationId xmlns:a16="http://schemas.microsoft.com/office/drawing/2014/main" id="{D6E894F0-7380-419C-AC9B-4EEBA2AD2C31}"/>
              </a:ext>
            </a:extLst>
          </p:cNvPr>
          <p:cNvPicPr>
            <a:picLocks noChangeAspect="1"/>
          </p:cNvPicPr>
          <p:nvPr/>
        </p:nvPicPr>
        <p:blipFill>
          <a:blip r:embed="rId3"/>
          <a:stretch>
            <a:fillRect/>
          </a:stretch>
        </p:blipFill>
        <p:spPr>
          <a:xfrm>
            <a:off x="3596079" y="4274202"/>
            <a:ext cx="1748667" cy="775971"/>
          </a:xfrm>
          <a:prstGeom prst="rect">
            <a:avLst/>
          </a:prstGeom>
        </p:spPr>
      </p:pic>
      <p:pic>
        <p:nvPicPr>
          <p:cNvPr id="18" name="Picture 17">
            <a:extLst>
              <a:ext uri="{FF2B5EF4-FFF2-40B4-BE49-F238E27FC236}">
                <a16:creationId xmlns:a16="http://schemas.microsoft.com/office/drawing/2014/main" id="{ACCB7B96-D196-4B0E-8CCE-CC5C71644515}"/>
              </a:ext>
            </a:extLst>
          </p:cNvPr>
          <p:cNvPicPr>
            <a:picLocks noChangeAspect="1"/>
          </p:cNvPicPr>
          <p:nvPr/>
        </p:nvPicPr>
        <p:blipFill>
          <a:blip r:embed="rId4"/>
          <a:stretch>
            <a:fillRect/>
          </a:stretch>
        </p:blipFill>
        <p:spPr>
          <a:xfrm>
            <a:off x="2572292" y="5953642"/>
            <a:ext cx="5235394" cy="647756"/>
          </a:xfrm>
          <a:prstGeom prst="rect">
            <a:avLst/>
          </a:prstGeom>
        </p:spPr>
      </p:pic>
      <p:sp>
        <p:nvSpPr>
          <p:cNvPr id="12" name="Rectangle: Rounded Corners 11">
            <a:extLst>
              <a:ext uri="{FF2B5EF4-FFF2-40B4-BE49-F238E27FC236}">
                <a16:creationId xmlns:a16="http://schemas.microsoft.com/office/drawing/2014/main" id="{AAFFE217-67D5-4696-A849-A9513C97B83F}"/>
              </a:ext>
            </a:extLst>
          </p:cNvPr>
          <p:cNvSpPr/>
          <p:nvPr/>
        </p:nvSpPr>
        <p:spPr>
          <a:xfrm>
            <a:off x="372890" y="3708151"/>
            <a:ext cx="11446220" cy="294431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1D4B43A6-0526-47D6-A129-92C4FA24FCF8}"/>
              </a:ext>
            </a:extLst>
          </p:cNvPr>
          <p:cNvSpPr/>
          <p:nvPr/>
        </p:nvSpPr>
        <p:spPr>
          <a:xfrm>
            <a:off x="372890" y="654558"/>
            <a:ext cx="11446220" cy="294431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9595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Output of 1</a:t>
            </a:r>
            <a:r>
              <a:rPr lang="en-US" sz="1800" b="1" baseline="30000" dirty="0"/>
              <a:t>st</a:t>
            </a:r>
            <a:r>
              <a:rPr lang="en-US" sz="1800" b="1" dirty="0"/>
              <a:t> method and 2</a:t>
            </a:r>
            <a:r>
              <a:rPr lang="en-US" sz="1800" b="1" baseline="30000" dirty="0"/>
              <a:t>nd</a:t>
            </a:r>
            <a:r>
              <a:rPr lang="en-US" sz="1800" b="1" dirty="0"/>
              <a:t> method</a:t>
            </a:r>
            <a:endParaRPr lang="en-IN" sz="1800" b="1" dirty="0"/>
          </a:p>
        </p:txBody>
      </p:sp>
      <p:pic>
        <p:nvPicPr>
          <p:cNvPr id="5" name="Picture 4">
            <a:extLst>
              <a:ext uri="{FF2B5EF4-FFF2-40B4-BE49-F238E27FC236}">
                <a16:creationId xmlns:a16="http://schemas.microsoft.com/office/drawing/2014/main" id="{7D610384-E669-47D6-9678-F7AD62E8901B}"/>
              </a:ext>
            </a:extLst>
          </p:cNvPr>
          <p:cNvPicPr>
            <a:picLocks noChangeAspect="1"/>
          </p:cNvPicPr>
          <p:nvPr/>
        </p:nvPicPr>
        <p:blipFill>
          <a:blip r:embed="rId2"/>
          <a:stretch>
            <a:fillRect/>
          </a:stretch>
        </p:blipFill>
        <p:spPr>
          <a:xfrm>
            <a:off x="565581" y="1449306"/>
            <a:ext cx="9644827" cy="3357585"/>
          </a:xfrm>
          <a:prstGeom prst="rect">
            <a:avLst/>
          </a:prstGeom>
        </p:spPr>
      </p:pic>
      <p:sp>
        <p:nvSpPr>
          <p:cNvPr id="7" name="TextBox 6">
            <a:extLst>
              <a:ext uri="{FF2B5EF4-FFF2-40B4-BE49-F238E27FC236}">
                <a16:creationId xmlns:a16="http://schemas.microsoft.com/office/drawing/2014/main" id="{47F15CD6-057A-475B-9BBB-73F905F7210A}"/>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36751521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guess work</a:t>
            </a:r>
          </a:p>
        </p:txBody>
      </p:sp>
      <p:pic>
        <p:nvPicPr>
          <p:cNvPr id="6" name="Picture 5">
            <a:extLst>
              <a:ext uri="{FF2B5EF4-FFF2-40B4-BE49-F238E27FC236}">
                <a16:creationId xmlns:a16="http://schemas.microsoft.com/office/drawing/2014/main" id="{15D9BD38-F2D6-4541-98FF-7DF62C4FB7AD}"/>
              </a:ext>
            </a:extLst>
          </p:cNvPr>
          <p:cNvPicPr>
            <a:picLocks noChangeAspect="1"/>
          </p:cNvPicPr>
          <p:nvPr/>
        </p:nvPicPr>
        <p:blipFill>
          <a:blip r:embed="rId2"/>
          <a:stretch>
            <a:fillRect/>
          </a:stretch>
        </p:blipFill>
        <p:spPr>
          <a:xfrm>
            <a:off x="591363" y="1692887"/>
            <a:ext cx="2666562" cy="1310372"/>
          </a:xfrm>
          <a:prstGeom prst="rect">
            <a:avLst/>
          </a:prstGeom>
        </p:spPr>
      </p:pic>
      <p:sp>
        <p:nvSpPr>
          <p:cNvPr id="9" name="TextBox 8">
            <a:extLst>
              <a:ext uri="{FF2B5EF4-FFF2-40B4-BE49-F238E27FC236}">
                <a16:creationId xmlns:a16="http://schemas.microsoft.com/office/drawing/2014/main" id="{2F95DE31-5224-4F3C-B44E-7E144DBEB130}"/>
              </a:ext>
            </a:extLst>
          </p:cNvPr>
          <p:cNvSpPr txBox="1"/>
          <p:nvPr/>
        </p:nvSpPr>
        <p:spPr>
          <a:xfrm>
            <a:off x="4580389" y="1692887"/>
            <a:ext cx="6736360" cy="923330"/>
          </a:xfrm>
          <a:prstGeom prst="rect">
            <a:avLst/>
          </a:prstGeom>
          <a:noFill/>
        </p:spPr>
        <p:txBody>
          <a:bodyPr wrap="square" rtlCol="0">
            <a:spAutoFit/>
          </a:bodyPr>
          <a:lstStyle/>
          <a:p>
            <a:r>
              <a:rPr lang="en-US" dirty="0"/>
              <a:t>Problem statement:  we will assume that we want to predict </a:t>
            </a:r>
            <a:r>
              <a:rPr lang="en-US" dirty="0" err="1"/>
              <a:t>criticsRating</a:t>
            </a:r>
            <a:r>
              <a:rPr lang="en-US" dirty="0"/>
              <a:t>(y) given </a:t>
            </a:r>
            <a:r>
              <a:rPr lang="en-US" dirty="0" err="1"/>
              <a:t>imdbRating</a:t>
            </a:r>
            <a:r>
              <a:rPr lang="en-US" dirty="0"/>
              <a:t>(x) </a:t>
            </a:r>
            <a:r>
              <a:rPr lang="en-US" sz="1000" dirty="0"/>
              <a:t>(for no particular reason)</a:t>
            </a:r>
          </a:p>
          <a:p>
            <a:endParaRPr lang="en-IN" dirty="0"/>
          </a:p>
        </p:txBody>
      </p:sp>
    </p:spTree>
    <p:extLst>
      <p:ext uri="{BB962C8B-B14F-4D97-AF65-F5344CB8AC3E}">
        <p14:creationId xmlns:p14="http://schemas.microsoft.com/office/powerpoint/2010/main" val="34382443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guess work</a:t>
            </a:r>
          </a:p>
        </p:txBody>
      </p:sp>
      <p:pic>
        <p:nvPicPr>
          <p:cNvPr id="6" name="Picture 5">
            <a:extLst>
              <a:ext uri="{FF2B5EF4-FFF2-40B4-BE49-F238E27FC236}">
                <a16:creationId xmlns:a16="http://schemas.microsoft.com/office/drawing/2014/main" id="{15D9BD38-F2D6-4541-98FF-7DF62C4FB7AD}"/>
              </a:ext>
            </a:extLst>
          </p:cNvPr>
          <p:cNvPicPr>
            <a:picLocks noChangeAspect="1"/>
          </p:cNvPicPr>
          <p:nvPr/>
        </p:nvPicPr>
        <p:blipFill>
          <a:blip r:embed="rId2"/>
          <a:stretch>
            <a:fillRect/>
          </a:stretch>
        </p:blipFill>
        <p:spPr>
          <a:xfrm>
            <a:off x="591363" y="1692887"/>
            <a:ext cx="2666562" cy="1310372"/>
          </a:xfrm>
          <a:prstGeom prst="rect">
            <a:avLst/>
          </a:prstGeom>
        </p:spPr>
      </p:pic>
      <p:sp>
        <p:nvSpPr>
          <p:cNvPr id="9" name="TextBox 8">
            <a:extLst>
              <a:ext uri="{FF2B5EF4-FFF2-40B4-BE49-F238E27FC236}">
                <a16:creationId xmlns:a16="http://schemas.microsoft.com/office/drawing/2014/main" id="{2F95DE31-5224-4F3C-B44E-7E144DBEB130}"/>
              </a:ext>
            </a:extLst>
          </p:cNvPr>
          <p:cNvSpPr txBox="1"/>
          <p:nvPr/>
        </p:nvSpPr>
        <p:spPr>
          <a:xfrm>
            <a:off x="4580389" y="1692887"/>
            <a:ext cx="6736360" cy="923330"/>
          </a:xfrm>
          <a:prstGeom prst="rect">
            <a:avLst/>
          </a:prstGeom>
          <a:noFill/>
        </p:spPr>
        <p:txBody>
          <a:bodyPr wrap="square" rtlCol="0">
            <a:spAutoFit/>
          </a:bodyPr>
          <a:lstStyle/>
          <a:p>
            <a:r>
              <a:rPr lang="en-US" dirty="0"/>
              <a:t>Problem statement:  we will assume that we want to predict </a:t>
            </a:r>
            <a:r>
              <a:rPr lang="en-US" dirty="0" err="1"/>
              <a:t>criticsRating</a:t>
            </a:r>
            <a:r>
              <a:rPr lang="en-US" dirty="0"/>
              <a:t>(y) given </a:t>
            </a:r>
            <a:r>
              <a:rPr lang="en-US" dirty="0" err="1"/>
              <a:t>imdbRating</a:t>
            </a:r>
            <a:r>
              <a:rPr lang="en-US" dirty="0"/>
              <a:t>(x) </a:t>
            </a:r>
            <a:r>
              <a:rPr lang="en-US" sz="1000" dirty="0"/>
              <a:t>(for no particular reason)</a:t>
            </a:r>
          </a:p>
          <a:p>
            <a:endParaRPr lang="en-IN" dirty="0"/>
          </a:p>
        </p:txBody>
      </p:sp>
      <p:sp>
        <p:nvSpPr>
          <p:cNvPr id="10" name="TextBox 9">
            <a:extLst>
              <a:ext uri="{FF2B5EF4-FFF2-40B4-BE49-F238E27FC236}">
                <a16:creationId xmlns:a16="http://schemas.microsoft.com/office/drawing/2014/main" id="{E73183E9-4DC7-459B-87A0-65223CB28ED3}"/>
              </a:ext>
            </a:extLst>
          </p:cNvPr>
          <p:cNvSpPr txBox="1"/>
          <p:nvPr/>
        </p:nvSpPr>
        <p:spPr>
          <a:xfrm>
            <a:off x="1317071" y="4513277"/>
            <a:ext cx="9907398" cy="461665"/>
          </a:xfrm>
          <a:prstGeom prst="rect">
            <a:avLst/>
          </a:prstGeom>
          <a:noFill/>
        </p:spPr>
        <p:txBody>
          <a:bodyPr wrap="square" rtlCol="0">
            <a:spAutoFit/>
          </a:bodyPr>
          <a:lstStyle/>
          <a:p>
            <a:r>
              <a:rPr lang="en-US" sz="2400" dirty="0"/>
              <a:t>SO WE ARE NOT CONSIDERING THE OUTPUT AS LIKE OR DISLIKE</a:t>
            </a:r>
            <a:endParaRPr lang="en-IN" sz="2400" dirty="0"/>
          </a:p>
        </p:txBody>
      </p:sp>
    </p:spTree>
    <p:extLst>
      <p:ext uri="{BB962C8B-B14F-4D97-AF65-F5344CB8AC3E}">
        <p14:creationId xmlns:p14="http://schemas.microsoft.com/office/powerpoint/2010/main" val="1227423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guess work</a:t>
            </a:r>
          </a:p>
        </p:txBody>
      </p:sp>
      <p:pic>
        <p:nvPicPr>
          <p:cNvPr id="6" name="Picture 5">
            <a:extLst>
              <a:ext uri="{FF2B5EF4-FFF2-40B4-BE49-F238E27FC236}">
                <a16:creationId xmlns:a16="http://schemas.microsoft.com/office/drawing/2014/main" id="{15D9BD38-F2D6-4541-98FF-7DF62C4FB7AD}"/>
              </a:ext>
            </a:extLst>
          </p:cNvPr>
          <p:cNvPicPr>
            <a:picLocks noChangeAspect="1"/>
          </p:cNvPicPr>
          <p:nvPr/>
        </p:nvPicPr>
        <p:blipFill>
          <a:blip r:embed="rId2"/>
          <a:stretch>
            <a:fillRect/>
          </a:stretch>
        </p:blipFill>
        <p:spPr>
          <a:xfrm>
            <a:off x="591363" y="1692887"/>
            <a:ext cx="2666562" cy="1310372"/>
          </a:xfrm>
          <a:prstGeom prst="rect">
            <a:avLst/>
          </a:prstGeom>
        </p:spPr>
      </p:pic>
      <p:pic>
        <p:nvPicPr>
          <p:cNvPr id="4" name="Picture 3">
            <a:extLst>
              <a:ext uri="{FF2B5EF4-FFF2-40B4-BE49-F238E27FC236}">
                <a16:creationId xmlns:a16="http://schemas.microsoft.com/office/drawing/2014/main" id="{A2864D0B-9EF3-4063-BD42-802B4F19211C}"/>
              </a:ext>
            </a:extLst>
          </p:cNvPr>
          <p:cNvPicPr>
            <a:picLocks noChangeAspect="1"/>
          </p:cNvPicPr>
          <p:nvPr/>
        </p:nvPicPr>
        <p:blipFill>
          <a:blip r:embed="rId3"/>
          <a:stretch>
            <a:fillRect/>
          </a:stretch>
        </p:blipFill>
        <p:spPr>
          <a:xfrm>
            <a:off x="431971" y="3293866"/>
            <a:ext cx="3863201" cy="3056600"/>
          </a:xfrm>
          <a:prstGeom prst="rect">
            <a:avLst/>
          </a:prstGeom>
        </p:spPr>
      </p:pic>
      <p:sp>
        <p:nvSpPr>
          <p:cNvPr id="5" name="TextBox 4">
            <a:extLst>
              <a:ext uri="{FF2B5EF4-FFF2-40B4-BE49-F238E27FC236}">
                <a16:creationId xmlns:a16="http://schemas.microsoft.com/office/drawing/2014/main" id="{99A79750-9811-48B1-9D15-FDE3720D82F7}"/>
              </a:ext>
            </a:extLst>
          </p:cNvPr>
          <p:cNvSpPr txBox="1"/>
          <p:nvPr/>
        </p:nvSpPr>
        <p:spPr>
          <a:xfrm>
            <a:off x="5595457" y="1177778"/>
            <a:ext cx="470622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We hope to ﬁnd a sigmoid function such that (0.5,0.2) and (2.5,0.9) lie on this sigmoid</a:t>
            </a:r>
          </a:p>
          <a:p>
            <a:pPr marL="285750" indent="-285750">
              <a:buFont typeface="Arial" panose="020B0604020202020204" pitchFamily="34" charset="0"/>
              <a:buChar char="•"/>
            </a:pPr>
            <a:r>
              <a:rPr lang="en-US" sz="1400" dirty="0"/>
              <a:t>By that we are also trying to make the cross</a:t>
            </a:r>
            <a:r>
              <a:rPr lang="en-IN" sz="1400" dirty="0"/>
              <a:t> entropy lass function as minimum as possible</a:t>
            </a:r>
            <a:endParaRPr lang="en-US" sz="1400" dirty="0"/>
          </a:p>
        </p:txBody>
      </p:sp>
    </p:spTree>
    <p:extLst>
      <p:ext uri="{BB962C8B-B14F-4D97-AF65-F5344CB8AC3E}">
        <p14:creationId xmlns:p14="http://schemas.microsoft.com/office/powerpoint/2010/main" val="39972590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guess work</a:t>
            </a:r>
          </a:p>
        </p:txBody>
      </p:sp>
      <p:pic>
        <p:nvPicPr>
          <p:cNvPr id="6" name="Picture 5">
            <a:extLst>
              <a:ext uri="{FF2B5EF4-FFF2-40B4-BE49-F238E27FC236}">
                <a16:creationId xmlns:a16="http://schemas.microsoft.com/office/drawing/2014/main" id="{15D9BD38-F2D6-4541-98FF-7DF62C4FB7AD}"/>
              </a:ext>
            </a:extLst>
          </p:cNvPr>
          <p:cNvPicPr>
            <a:picLocks noChangeAspect="1"/>
          </p:cNvPicPr>
          <p:nvPr/>
        </p:nvPicPr>
        <p:blipFill>
          <a:blip r:embed="rId2"/>
          <a:stretch>
            <a:fillRect/>
          </a:stretch>
        </p:blipFill>
        <p:spPr>
          <a:xfrm>
            <a:off x="591363" y="1692887"/>
            <a:ext cx="2666562" cy="1310372"/>
          </a:xfrm>
          <a:prstGeom prst="rect">
            <a:avLst/>
          </a:prstGeom>
        </p:spPr>
      </p:pic>
      <p:pic>
        <p:nvPicPr>
          <p:cNvPr id="4" name="Picture 3">
            <a:extLst>
              <a:ext uri="{FF2B5EF4-FFF2-40B4-BE49-F238E27FC236}">
                <a16:creationId xmlns:a16="http://schemas.microsoft.com/office/drawing/2014/main" id="{A2864D0B-9EF3-4063-BD42-802B4F19211C}"/>
              </a:ext>
            </a:extLst>
          </p:cNvPr>
          <p:cNvPicPr>
            <a:picLocks noChangeAspect="1"/>
          </p:cNvPicPr>
          <p:nvPr/>
        </p:nvPicPr>
        <p:blipFill>
          <a:blip r:embed="rId3"/>
          <a:stretch>
            <a:fillRect/>
          </a:stretch>
        </p:blipFill>
        <p:spPr>
          <a:xfrm>
            <a:off x="431971" y="3293866"/>
            <a:ext cx="3863201" cy="3056600"/>
          </a:xfrm>
          <a:prstGeom prst="rect">
            <a:avLst/>
          </a:prstGeom>
        </p:spPr>
      </p:pic>
      <p:sp>
        <p:nvSpPr>
          <p:cNvPr id="5" name="TextBox 4">
            <a:extLst>
              <a:ext uri="{FF2B5EF4-FFF2-40B4-BE49-F238E27FC236}">
                <a16:creationId xmlns:a16="http://schemas.microsoft.com/office/drawing/2014/main" id="{99A79750-9811-48B1-9D15-FDE3720D82F7}"/>
              </a:ext>
            </a:extLst>
          </p:cNvPr>
          <p:cNvSpPr txBox="1"/>
          <p:nvPr/>
        </p:nvSpPr>
        <p:spPr>
          <a:xfrm>
            <a:off x="5595457" y="1177778"/>
            <a:ext cx="470622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We hope to ﬁnd a sigmoid function such that (0.5,0.2) and (2.5,0.9) lie on this sigmoid</a:t>
            </a:r>
          </a:p>
          <a:p>
            <a:pPr marL="285750" indent="-285750">
              <a:buFont typeface="Arial" panose="020B0604020202020204" pitchFamily="34" charset="0"/>
              <a:buChar char="•"/>
            </a:pPr>
            <a:r>
              <a:rPr lang="en-US" sz="1400" dirty="0"/>
              <a:t>By that we are also trying to make the cross-</a:t>
            </a:r>
            <a:r>
              <a:rPr lang="en-IN" sz="1400" dirty="0"/>
              <a:t>entropy lass function as minimum as possible</a:t>
            </a:r>
            <a:endParaRPr lang="en-US" sz="1400" dirty="0"/>
          </a:p>
        </p:txBody>
      </p:sp>
      <p:graphicFrame>
        <p:nvGraphicFramePr>
          <p:cNvPr id="3" name="Table 6">
            <a:extLst>
              <a:ext uri="{FF2B5EF4-FFF2-40B4-BE49-F238E27FC236}">
                <a16:creationId xmlns:a16="http://schemas.microsoft.com/office/drawing/2014/main" id="{E454DA01-411A-461A-809A-034DBBF6F40C}"/>
              </a:ext>
            </a:extLst>
          </p:cNvPr>
          <p:cNvGraphicFramePr>
            <a:graphicFrameLocks noGrp="1"/>
          </p:cNvGraphicFramePr>
          <p:nvPr>
            <p:extLst>
              <p:ext uri="{D42A27DB-BD31-4B8C-83A1-F6EECF244321}">
                <p14:modId xmlns:p14="http://schemas.microsoft.com/office/powerpoint/2010/main" val="2966624571"/>
              </p:ext>
            </p:extLst>
          </p:nvPr>
        </p:nvGraphicFramePr>
        <p:xfrm>
          <a:off x="5315824" y="3195014"/>
          <a:ext cx="4587855" cy="2627852"/>
        </p:xfrm>
        <a:graphic>
          <a:graphicData uri="http://schemas.openxmlformats.org/drawingml/2006/table">
            <a:tbl>
              <a:tblPr firstRow="1" bandRow="1">
                <a:tableStyleId>{5C22544A-7EE6-4342-B048-85BDC9FD1C3A}</a:tableStyleId>
              </a:tblPr>
              <a:tblGrid>
                <a:gridCol w="1529285">
                  <a:extLst>
                    <a:ext uri="{9D8B030D-6E8A-4147-A177-3AD203B41FA5}">
                      <a16:colId xmlns:a16="http://schemas.microsoft.com/office/drawing/2014/main" val="1454778559"/>
                    </a:ext>
                  </a:extLst>
                </a:gridCol>
                <a:gridCol w="1529285">
                  <a:extLst>
                    <a:ext uri="{9D8B030D-6E8A-4147-A177-3AD203B41FA5}">
                      <a16:colId xmlns:a16="http://schemas.microsoft.com/office/drawing/2014/main" val="930395445"/>
                    </a:ext>
                  </a:extLst>
                </a:gridCol>
                <a:gridCol w="1529285">
                  <a:extLst>
                    <a:ext uri="{9D8B030D-6E8A-4147-A177-3AD203B41FA5}">
                      <a16:colId xmlns:a16="http://schemas.microsoft.com/office/drawing/2014/main" val="496210154"/>
                    </a:ext>
                  </a:extLst>
                </a:gridCol>
              </a:tblGrid>
              <a:tr h="656963">
                <a:tc>
                  <a:txBody>
                    <a:bodyPr/>
                    <a:lstStyle/>
                    <a:p>
                      <a:r>
                        <a:rPr lang="en-US" dirty="0"/>
                        <a:t>w</a:t>
                      </a:r>
                      <a:endParaRPr lang="en-IN" dirty="0"/>
                    </a:p>
                  </a:txBody>
                  <a:tcPr/>
                </a:tc>
                <a:tc>
                  <a:txBody>
                    <a:bodyPr/>
                    <a:lstStyle/>
                    <a:p>
                      <a:r>
                        <a:rPr lang="en-US" dirty="0"/>
                        <a:t>b</a:t>
                      </a:r>
                      <a:endParaRPr lang="en-IN" dirty="0"/>
                    </a:p>
                  </a:txBody>
                  <a:tcPr/>
                </a:tc>
                <a:tc>
                  <a:txBody>
                    <a:bodyPr/>
                    <a:lstStyle/>
                    <a:p>
                      <a:r>
                        <a:rPr lang="en-US" dirty="0"/>
                        <a:t>loss</a:t>
                      </a:r>
                      <a:endParaRPr lang="en-IN" dirty="0"/>
                    </a:p>
                  </a:txBody>
                  <a:tcPr/>
                </a:tc>
                <a:extLst>
                  <a:ext uri="{0D108BD9-81ED-4DB2-BD59-A6C34878D82A}">
                    <a16:rowId xmlns:a16="http://schemas.microsoft.com/office/drawing/2014/main" val="2988602719"/>
                  </a:ext>
                </a:extLst>
              </a:tr>
              <a:tr h="656963">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493183014"/>
                  </a:ext>
                </a:extLst>
              </a:tr>
              <a:tr h="656963">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532153847"/>
                  </a:ext>
                </a:extLst>
              </a:tr>
              <a:tr h="656963">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861805120"/>
                  </a:ext>
                </a:extLst>
              </a:tr>
            </a:tbl>
          </a:graphicData>
        </a:graphic>
      </p:graphicFrame>
    </p:spTree>
    <p:extLst>
      <p:ext uri="{BB962C8B-B14F-4D97-AF65-F5344CB8AC3E}">
        <p14:creationId xmlns:p14="http://schemas.microsoft.com/office/powerpoint/2010/main" val="714271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guess work</a:t>
            </a:r>
          </a:p>
        </p:txBody>
      </p:sp>
      <p:pic>
        <p:nvPicPr>
          <p:cNvPr id="6" name="Picture 5">
            <a:extLst>
              <a:ext uri="{FF2B5EF4-FFF2-40B4-BE49-F238E27FC236}">
                <a16:creationId xmlns:a16="http://schemas.microsoft.com/office/drawing/2014/main" id="{15D9BD38-F2D6-4541-98FF-7DF62C4FB7AD}"/>
              </a:ext>
            </a:extLst>
          </p:cNvPr>
          <p:cNvPicPr>
            <a:picLocks noChangeAspect="1"/>
          </p:cNvPicPr>
          <p:nvPr/>
        </p:nvPicPr>
        <p:blipFill>
          <a:blip r:embed="rId2"/>
          <a:stretch>
            <a:fillRect/>
          </a:stretch>
        </p:blipFill>
        <p:spPr>
          <a:xfrm>
            <a:off x="591363" y="1692887"/>
            <a:ext cx="2666562" cy="1310372"/>
          </a:xfrm>
          <a:prstGeom prst="rect">
            <a:avLst/>
          </a:prstGeom>
        </p:spPr>
      </p:pic>
      <p:pic>
        <p:nvPicPr>
          <p:cNvPr id="4" name="Picture 3">
            <a:extLst>
              <a:ext uri="{FF2B5EF4-FFF2-40B4-BE49-F238E27FC236}">
                <a16:creationId xmlns:a16="http://schemas.microsoft.com/office/drawing/2014/main" id="{A2864D0B-9EF3-4063-BD42-802B4F19211C}"/>
              </a:ext>
            </a:extLst>
          </p:cNvPr>
          <p:cNvPicPr>
            <a:picLocks noChangeAspect="1"/>
          </p:cNvPicPr>
          <p:nvPr/>
        </p:nvPicPr>
        <p:blipFill>
          <a:blip r:embed="rId3"/>
          <a:stretch>
            <a:fillRect/>
          </a:stretch>
        </p:blipFill>
        <p:spPr>
          <a:xfrm>
            <a:off x="431971" y="3293866"/>
            <a:ext cx="3863201" cy="3056600"/>
          </a:xfrm>
          <a:prstGeom prst="rect">
            <a:avLst/>
          </a:prstGeom>
        </p:spPr>
      </p:pic>
      <p:graphicFrame>
        <p:nvGraphicFramePr>
          <p:cNvPr id="3" name="Table 6">
            <a:extLst>
              <a:ext uri="{FF2B5EF4-FFF2-40B4-BE49-F238E27FC236}">
                <a16:creationId xmlns:a16="http://schemas.microsoft.com/office/drawing/2014/main" id="{E454DA01-411A-461A-809A-034DBBF6F40C}"/>
              </a:ext>
            </a:extLst>
          </p:cNvPr>
          <p:cNvGraphicFramePr>
            <a:graphicFrameLocks noGrp="1"/>
          </p:cNvGraphicFramePr>
          <p:nvPr>
            <p:extLst>
              <p:ext uri="{D42A27DB-BD31-4B8C-83A1-F6EECF244321}">
                <p14:modId xmlns:p14="http://schemas.microsoft.com/office/powerpoint/2010/main" val="703647822"/>
              </p:ext>
            </p:extLst>
          </p:nvPr>
        </p:nvGraphicFramePr>
        <p:xfrm>
          <a:off x="5810775" y="666014"/>
          <a:ext cx="3962400" cy="1708068"/>
        </p:xfrm>
        <a:graphic>
          <a:graphicData uri="http://schemas.openxmlformats.org/drawingml/2006/table">
            <a:tbl>
              <a:tblPr firstRow="1" bandRow="1">
                <a:tableStyleId>{5C22544A-7EE6-4342-B048-85BDC9FD1C3A}</a:tableStyleId>
              </a:tblPr>
              <a:tblGrid>
                <a:gridCol w="1320800">
                  <a:extLst>
                    <a:ext uri="{9D8B030D-6E8A-4147-A177-3AD203B41FA5}">
                      <a16:colId xmlns:a16="http://schemas.microsoft.com/office/drawing/2014/main" val="1454778559"/>
                    </a:ext>
                  </a:extLst>
                </a:gridCol>
                <a:gridCol w="1320800">
                  <a:extLst>
                    <a:ext uri="{9D8B030D-6E8A-4147-A177-3AD203B41FA5}">
                      <a16:colId xmlns:a16="http://schemas.microsoft.com/office/drawing/2014/main" val="930395445"/>
                    </a:ext>
                  </a:extLst>
                </a:gridCol>
                <a:gridCol w="1320800">
                  <a:extLst>
                    <a:ext uri="{9D8B030D-6E8A-4147-A177-3AD203B41FA5}">
                      <a16:colId xmlns:a16="http://schemas.microsoft.com/office/drawing/2014/main" val="496210154"/>
                    </a:ext>
                  </a:extLst>
                </a:gridCol>
              </a:tblGrid>
              <a:tr h="427017">
                <a:tc>
                  <a:txBody>
                    <a:bodyPr/>
                    <a:lstStyle/>
                    <a:p>
                      <a:r>
                        <a:rPr lang="en-US" dirty="0"/>
                        <a:t>w</a:t>
                      </a:r>
                      <a:endParaRPr lang="en-IN" dirty="0"/>
                    </a:p>
                  </a:txBody>
                  <a:tcPr/>
                </a:tc>
                <a:tc>
                  <a:txBody>
                    <a:bodyPr/>
                    <a:lstStyle/>
                    <a:p>
                      <a:r>
                        <a:rPr lang="en-US" dirty="0"/>
                        <a:t>b</a:t>
                      </a:r>
                      <a:endParaRPr lang="en-IN" dirty="0"/>
                    </a:p>
                  </a:txBody>
                  <a:tcPr/>
                </a:tc>
                <a:tc>
                  <a:txBody>
                    <a:bodyPr/>
                    <a:lstStyle/>
                    <a:p>
                      <a:r>
                        <a:rPr lang="en-US" dirty="0"/>
                        <a:t>loss</a:t>
                      </a:r>
                      <a:endParaRPr lang="en-IN" dirty="0"/>
                    </a:p>
                  </a:txBody>
                  <a:tcPr/>
                </a:tc>
                <a:extLst>
                  <a:ext uri="{0D108BD9-81ED-4DB2-BD59-A6C34878D82A}">
                    <a16:rowId xmlns:a16="http://schemas.microsoft.com/office/drawing/2014/main" val="2988602719"/>
                  </a:ext>
                </a:extLst>
              </a:tr>
              <a:tr h="427017">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493183014"/>
                  </a:ext>
                </a:extLst>
              </a:tr>
              <a:tr h="427017">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532153847"/>
                  </a:ext>
                </a:extLst>
              </a:tr>
              <a:tr h="427017">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861805120"/>
                  </a:ext>
                </a:extLst>
              </a:tr>
            </a:tbl>
          </a:graphicData>
        </a:graphic>
      </p:graphicFrame>
      <p:sp>
        <p:nvSpPr>
          <p:cNvPr id="7" name="TextBox 6">
            <a:extLst>
              <a:ext uri="{FF2B5EF4-FFF2-40B4-BE49-F238E27FC236}">
                <a16:creationId xmlns:a16="http://schemas.microsoft.com/office/drawing/2014/main" id="{51ED55AD-C346-43BC-BF52-A3A14DC288F9}"/>
              </a:ext>
            </a:extLst>
          </p:cNvPr>
          <p:cNvSpPr txBox="1"/>
          <p:nvPr/>
        </p:nvSpPr>
        <p:spPr>
          <a:xfrm>
            <a:off x="5729681" y="3531765"/>
            <a:ext cx="4043494" cy="369332"/>
          </a:xfrm>
          <a:prstGeom prst="rect">
            <a:avLst/>
          </a:prstGeom>
          <a:noFill/>
        </p:spPr>
        <p:txBody>
          <a:bodyPr wrap="square" rtlCol="0">
            <a:spAutoFit/>
          </a:bodyPr>
          <a:lstStyle/>
          <a:p>
            <a:r>
              <a:rPr lang="en-US" dirty="0"/>
              <a:t>A  look at loss graph</a:t>
            </a:r>
            <a:endParaRPr lang="en-IN" dirty="0"/>
          </a:p>
        </p:txBody>
      </p:sp>
    </p:spTree>
    <p:extLst>
      <p:ext uri="{BB962C8B-B14F-4D97-AF65-F5344CB8AC3E}">
        <p14:creationId xmlns:p14="http://schemas.microsoft.com/office/powerpoint/2010/main" val="12905823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Gradient descent</a:t>
            </a:r>
          </a:p>
        </p:txBody>
      </p:sp>
      <p:sp>
        <p:nvSpPr>
          <p:cNvPr id="5" name="TextBox 4">
            <a:extLst>
              <a:ext uri="{FF2B5EF4-FFF2-40B4-BE49-F238E27FC236}">
                <a16:creationId xmlns:a16="http://schemas.microsoft.com/office/drawing/2014/main" id="{285AA502-D798-4310-B99C-57177E49E373}"/>
              </a:ext>
            </a:extLst>
          </p:cNvPr>
          <p:cNvSpPr txBox="1"/>
          <p:nvPr/>
        </p:nvSpPr>
        <p:spPr>
          <a:xfrm>
            <a:off x="372890" y="1820411"/>
            <a:ext cx="2286420" cy="738664"/>
          </a:xfrm>
          <a:prstGeom prst="rect">
            <a:avLst/>
          </a:prstGeom>
          <a:noFill/>
        </p:spPr>
        <p:txBody>
          <a:bodyPr wrap="square" rtlCol="0">
            <a:spAutoFit/>
          </a:bodyPr>
          <a:lstStyle/>
          <a:p>
            <a:r>
              <a:rPr lang="en-US" sz="1400" dirty="0"/>
              <a:t>Vector of parameters randomly initialized</a:t>
            </a:r>
          </a:p>
          <a:p>
            <a:endParaRPr lang="en-IN" sz="1400" dirty="0"/>
          </a:p>
        </p:txBody>
      </p:sp>
      <p:sp>
        <p:nvSpPr>
          <p:cNvPr id="8" name="TextBox 7">
            <a:extLst>
              <a:ext uri="{FF2B5EF4-FFF2-40B4-BE49-F238E27FC236}">
                <a16:creationId xmlns:a16="http://schemas.microsoft.com/office/drawing/2014/main" id="{1B21D3E3-41F4-4CFB-8758-ABC672085B7A}"/>
              </a:ext>
            </a:extLst>
          </p:cNvPr>
          <p:cNvSpPr txBox="1"/>
          <p:nvPr/>
        </p:nvSpPr>
        <p:spPr>
          <a:xfrm>
            <a:off x="2520471" y="1897355"/>
            <a:ext cx="1073791" cy="369332"/>
          </a:xfrm>
          <a:prstGeom prst="rect">
            <a:avLst/>
          </a:prstGeom>
          <a:noFill/>
        </p:spPr>
        <p:txBody>
          <a:bodyPr wrap="square" rtlCol="0">
            <a:spAutoFit/>
          </a:bodyPr>
          <a:lstStyle/>
          <a:p>
            <a:r>
              <a:rPr lang="el-GR" dirty="0"/>
              <a:t>Θ</a:t>
            </a:r>
            <a:r>
              <a:rPr lang="en-US" dirty="0"/>
              <a:t> = [w, b]</a:t>
            </a:r>
            <a:endParaRPr lang="en-IN" dirty="0"/>
          </a:p>
        </p:txBody>
      </p:sp>
      <p:sp>
        <p:nvSpPr>
          <p:cNvPr id="9" name="TextBox 8">
            <a:extLst>
              <a:ext uri="{FF2B5EF4-FFF2-40B4-BE49-F238E27FC236}">
                <a16:creationId xmlns:a16="http://schemas.microsoft.com/office/drawing/2014/main" id="{80E8FA67-D3EE-4F19-93F2-D7DB79DCDFE2}"/>
              </a:ext>
            </a:extLst>
          </p:cNvPr>
          <p:cNvSpPr txBox="1"/>
          <p:nvPr/>
        </p:nvSpPr>
        <p:spPr>
          <a:xfrm>
            <a:off x="280611" y="2905780"/>
            <a:ext cx="1632079" cy="523220"/>
          </a:xfrm>
          <a:prstGeom prst="rect">
            <a:avLst/>
          </a:prstGeom>
          <a:noFill/>
        </p:spPr>
        <p:txBody>
          <a:bodyPr wrap="square" rtlCol="0">
            <a:spAutoFit/>
          </a:bodyPr>
          <a:lstStyle/>
          <a:p>
            <a:r>
              <a:rPr lang="en-US" sz="1400" dirty="0"/>
              <a:t>Change in w and b</a:t>
            </a:r>
          </a:p>
          <a:p>
            <a:endParaRPr lang="en-IN" sz="1400" dirty="0"/>
          </a:p>
        </p:txBody>
      </p:sp>
      <p:sp>
        <p:nvSpPr>
          <p:cNvPr id="10" name="TextBox 9">
            <a:extLst>
              <a:ext uri="{FF2B5EF4-FFF2-40B4-BE49-F238E27FC236}">
                <a16:creationId xmlns:a16="http://schemas.microsoft.com/office/drawing/2014/main" id="{FEB28CFD-C607-452F-9453-63E2228CCF29}"/>
              </a:ext>
            </a:extLst>
          </p:cNvPr>
          <p:cNvSpPr txBox="1"/>
          <p:nvPr/>
        </p:nvSpPr>
        <p:spPr>
          <a:xfrm>
            <a:off x="2520471" y="2836354"/>
            <a:ext cx="2026362" cy="369332"/>
          </a:xfrm>
          <a:prstGeom prst="rect">
            <a:avLst/>
          </a:prstGeom>
          <a:noFill/>
        </p:spPr>
        <p:txBody>
          <a:bodyPr wrap="square" rtlCol="0">
            <a:spAutoFit/>
          </a:bodyPr>
          <a:lstStyle/>
          <a:p>
            <a:r>
              <a:rPr lang="el-GR" dirty="0"/>
              <a:t>ΔΘ</a:t>
            </a:r>
            <a:r>
              <a:rPr lang="en-US" dirty="0"/>
              <a:t> = [</a:t>
            </a:r>
            <a:r>
              <a:rPr lang="el-GR" dirty="0"/>
              <a:t>Δ</a:t>
            </a:r>
            <a:r>
              <a:rPr lang="en-US" dirty="0"/>
              <a:t>w, </a:t>
            </a:r>
            <a:r>
              <a:rPr lang="el-GR" dirty="0"/>
              <a:t>Δ</a:t>
            </a:r>
            <a:r>
              <a:rPr lang="en-US" dirty="0"/>
              <a:t>b]</a:t>
            </a:r>
            <a:endParaRPr lang="en-IN" dirty="0"/>
          </a:p>
        </p:txBody>
      </p:sp>
      <p:pic>
        <p:nvPicPr>
          <p:cNvPr id="12" name="Picture 11">
            <a:extLst>
              <a:ext uri="{FF2B5EF4-FFF2-40B4-BE49-F238E27FC236}">
                <a16:creationId xmlns:a16="http://schemas.microsoft.com/office/drawing/2014/main" id="{655CBDC9-05D9-4155-89DE-0C9864672210}"/>
              </a:ext>
            </a:extLst>
          </p:cNvPr>
          <p:cNvPicPr>
            <a:picLocks noChangeAspect="1"/>
          </p:cNvPicPr>
          <p:nvPr/>
        </p:nvPicPr>
        <p:blipFill>
          <a:blip r:embed="rId2"/>
          <a:stretch>
            <a:fillRect/>
          </a:stretch>
        </p:blipFill>
        <p:spPr>
          <a:xfrm>
            <a:off x="5218056" y="1685667"/>
            <a:ext cx="2347960" cy="1594428"/>
          </a:xfrm>
          <a:prstGeom prst="rect">
            <a:avLst/>
          </a:prstGeom>
        </p:spPr>
      </p:pic>
    </p:spTree>
    <p:extLst>
      <p:ext uri="{BB962C8B-B14F-4D97-AF65-F5344CB8AC3E}">
        <p14:creationId xmlns:p14="http://schemas.microsoft.com/office/powerpoint/2010/main" val="25083527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Gradient descent</a:t>
            </a:r>
          </a:p>
        </p:txBody>
      </p:sp>
      <p:sp>
        <p:nvSpPr>
          <p:cNvPr id="5" name="TextBox 4">
            <a:extLst>
              <a:ext uri="{FF2B5EF4-FFF2-40B4-BE49-F238E27FC236}">
                <a16:creationId xmlns:a16="http://schemas.microsoft.com/office/drawing/2014/main" id="{285AA502-D798-4310-B99C-57177E49E373}"/>
              </a:ext>
            </a:extLst>
          </p:cNvPr>
          <p:cNvSpPr txBox="1"/>
          <p:nvPr/>
        </p:nvSpPr>
        <p:spPr>
          <a:xfrm>
            <a:off x="372890" y="1820411"/>
            <a:ext cx="2286420" cy="738664"/>
          </a:xfrm>
          <a:prstGeom prst="rect">
            <a:avLst/>
          </a:prstGeom>
          <a:noFill/>
        </p:spPr>
        <p:txBody>
          <a:bodyPr wrap="square" rtlCol="0">
            <a:spAutoFit/>
          </a:bodyPr>
          <a:lstStyle/>
          <a:p>
            <a:r>
              <a:rPr lang="en-US" sz="1400" dirty="0"/>
              <a:t>Vector of parameters randomly initialized</a:t>
            </a:r>
          </a:p>
          <a:p>
            <a:endParaRPr lang="en-IN" sz="1400" dirty="0"/>
          </a:p>
        </p:txBody>
      </p:sp>
      <p:sp>
        <p:nvSpPr>
          <p:cNvPr id="8" name="TextBox 7">
            <a:extLst>
              <a:ext uri="{FF2B5EF4-FFF2-40B4-BE49-F238E27FC236}">
                <a16:creationId xmlns:a16="http://schemas.microsoft.com/office/drawing/2014/main" id="{1B21D3E3-41F4-4CFB-8758-ABC672085B7A}"/>
              </a:ext>
            </a:extLst>
          </p:cNvPr>
          <p:cNvSpPr txBox="1"/>
          <p:nvPr/>
        </p:nvSpPr>
        <p:spPr>
          <a:xfrm>
            <a:off x="2520471" y="1897355"/>
            <a:ext cx="1073791" cy="369332"/>
          </a:xfrm>
          <a:prstGeom prst="rect">
            <a:avLst/>
          </a:prstGeom>
          <a:noFill/>
        </p:spPr>
        <p:txBody>
          <a:bodyPr wrap="square" rtlCol="0">
            <a:spAutoFit/>
          </a:bodyPr>
          <a:lstStyle/>
          <a:p>
            <a:r>
              <a:rPr lang="el-GR" dirty="0"/>
              <a:t>Θ</a:t>
            </a:r>
            <a:r>
              <a:rPr lang="en-US" dirty="0"/>
              <a:t> = [w, b]</a:t>
            </a:r>
            <a:endParaRPr lang="en-IN" dirty="0"/>
          </a:p>
        </p:txBody>
      </p:sp>
      <p:sp>
        <p:nvSpPr>
          <p:cNvPr id="9" name="TextBox 8">
            <a:extLst>
              <a:ext uri="{FF2B5EF4-FFF2-40B4-BE49-F238E27FC236}">
                <a16:creationId xmlns:a16="http://schemas.microsoft.com/office/drawing/2014/main" id="{80E8FA67-D3EE-4F19-93F2-D7DB79DCDFE2}"/>
              </a:ext>
            </a:extLst>
          </p:cNvPr>
          <p:cNvSpPr txBox="1"/>
          <p:nvPr/>
        </p:nvSpPr>
        <p:spPr>
          <a:xfrm>
            <a:off x="280611" y="2905780"/>
            <a:ext cx="1632079" cy="523220"/>
          </a:xfrm>
          <a:prstGeom prst="rect">
            <a:avLst/>
          </a:prstGeom>
          <a:noFill/>
        </p:spPr>
        <p:txBody>
          <a:bodyPr wrap="square" rtlCol="0">
            <a:spAutoFit/>
          </a:bodyPr>
          <a:lstStyle/>
          <a:p>
            <a:r>
              <a:rPr lang="en-US" sz="1400" dirty="0"/>
              <a:t>Change in w and b</a:t>
            </a:r>
          </a:p>
          <a:p>
            <a:endParaRPr lang="en-IN" sz="1400" dirty="0"/>
          </a:p>
        </p:txBody>
      </p:sp>
      <p:sp>
        <p:nvSpPr>
          <p:cNvPr id="10" name="TextBox 9">
            <a:extLst>
              <a:ext uri="{FF2B5EF4-FFF2-40B4-BE49-F238E27FC236}">
                <a16:creationId xmlns:a16="http://schemas.microsoft.com/office/drawing/2014/main" id="{FEB28CFD-C607-452F-9453-63E2228CCF29}"/>
              </a:ext>
            </a:extLst>
          </p:cNvPr>
          <p:cNvSpPr txBox="1"/>
          <p:nvPr/>
        </p:nvSpPr>
        <p:spPr>
          <a:xfrm>
            <a:off x="2520471" y="2836354"/>
            <a:ext cx="2026362" cy="369332"/>
          </a:xfrm>
          <a:prstGeom prst="rect">
            <a:avLst/>
          </a:prstGeom>
          <a:noFill/>
        </p:spPr>
        <p:txBody>
          <a:bodyPr wrap="square" rtlCol="0">
            <a:spAutoFit/>
          </a:bodyPr>
          <a:lstStyle/>
          <a:p>
            <a:r>
              <a:rPr lang="el-GR" dirty="0"/>
              <a:t>Δ</a:t>
            </a:r>
            <a:r>
              <a:rPr lang="el-GR" i="1" dirty="0"/>
              <a:t>Θ</a:t>
            </a:r>
            <a:r>
              <a:rPr lang="en-US" dirty="0"/>
              <a:t> = [</a:t>
            </a:r>
            <a:r>
              <a:rPr lang="el-GR" dirty="0"/>
              <a:t>Δ</a:t>
            </a:r>
            <a:r>
              <a:rPr lang="en-US" dirty="0"/>
              <a:t>w, </a:t>
            </a:r>
            <a:r>
              <a:rPr lang="el-GR" dirty="0"/>
              <a:t>Δ</a:t>
            </a:r>
            <a:r>
              <a:rPr lang="en-US" dirty="0"/>
              <a:t>b]</a:t>
            </a:r>
            <a:endParaRPr lang="en-IN" dirty="0"/>
          </a:p>
        </p:txBody>
      </p:sp>
      <p:sp>
        <p:nvSpPr>
          <p:cNvPr id="11" name="Rectangle 10">
            <a:extLst>
              <a:ext uri="{FF2B5EF4-FFF2-40B4-BE49-F238E27FC236}">
                <a16:creationId xmlns:a16="http://schemas.microsoft.com/office/drawing/2014/main" id="{80B8551C-F797-4B44-B803-DAD2632DB3FB}"/>
              </a:ext>
            </a:extLst>
          </p:cNvPr>
          <p:cNvSpPr/>
          <p:nvPr/>
        </p:nvSpPr>
        <p:spPr>
          <a:xfrm>
            <a:off x="7461835" y="2251579"/>
            <a:ext cx="3028801" cy="584775"/>
          </a:xfrm>
          <a:prstGeom prst="rect">
            <a:avLst/>
          </a:prstGeom>
        </p:spPr>
        <p:txBody>
          <a:bodyPr wrap="square">
            <a:spAutoFit/>
          </a:bodyPr>
          <a:lstStyle/>
          <a:p>
            <a:r>
              <a:rPr lang="en-IN" sz="1600" dirty="0"/>
              <a:t>Let us be a bit conservative: move only by a small amount η</a:t>
            </a:r>
          </a:p>
        </p:txBody>
      </p:sp>
      <p:grpSp>
        <p:nvGrpSpPr>
          <p:cNvPr id="7" name="Group 6">
            <a:extLst>
              <a:ext uri="{FF2B5EF4-FFF2-40B4-BE49-F238E27FC236}">
                <a16:creationId xmlns:a16="http://schemas.microsoft.com/office/drawing/2014/main" id="{1D4C5574-9B4A-4A22-8111-62906D581C23}"/>
              </a:ext>
            </a:extLst>
          </p:cNvPr>
          <p:cNvGrpSpPr/>
          <p:nvPr/>
        </p:nvGrpSpPr>
        <p:grpSpPr>
          <a:xfrm>
            <a:off x="5009111" y="1799048"/>
            <a:ext cx="2155087" cy="1531381"/>
            <a:chOff x="5009111" y="1799048"/>
            <a:chExt cx="2155087" cy="1531381"/>
          </a:xfrm>
        </p:grpSpPr>
        <p:pic>
          <p:nvPicPr>
            <p:cNvPr id="4" name="Picture 3">
              <a:extLst>
                <a:ext uri="{FF2B5EF4-FFF2-40B4-BE49-F238E27FC236}">
                  <a16:creationId xmlns:a16="http://schemas.microsoft.com/office/drawing/2014/main" id="{408E57F3-7217-4756-AFAC-82475B08AC0C}"/>
                </a:ext>
              </a:extLst>
            </p:cNvPr>
            <p:cNvPicPr>
              <a:picLocks noChangeAspect="1"/>
            </p:cNvPicPr>
            <p:nvPr/>
          </p:nvPicPr>
          <p:blipFill>
            <a:blip r:embed="rId2"/>
            <a:stretch>
              <a:fillRect/>
            </a:stretch>
          </p:blipFill>
          <p:spPr>
            <a:xfrm>
              <a:off x="5009111" y="1799048"/>
              <a:ext cx="1993513" cy="1406638"/>
            </a:xfrm>
            <a:prstGeom prst="rect">
              <a:avLst/>
            </a:prstGeom>
          </p:spPr>
        </p:pic>
        <p:sp>
          <p:nvSpPr>
            <p:cNvPr id="6" name="Rectangle 5">
              <a:extLst>
                <a:ext uri="{FF2B5EF4-FFF2-40B4-BE49-F238E27FC236}">
                  <a16:creationId xmlns:a16="http://schemas.microsoft.com/office/drawing/2014/main" id="{9C147CA5-4B8C-40F0-A3B4-B0A63F504C76}"/>
                </a:ext>
              </a:extLst>
            </p:cNvPr>
            <p:cNvSpPr/>
            <p:nvPr/>
          </p:nvSpPr>
          <p:spPr>
            <a:xfrm>
              <a:off x="6862194" y="2181138"/>
              <a:ext cx="302004" cy="11492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DDA0DE54-E4E0-4E9A-A193-BB35DA197903}"/>
              </a:ext>
            </a:extLst>
          </p:cNvPr>
          <p:cNvSpPr txBox="1"/>
          <p:nvPr/>
        </p:nvSpPr>
        <p:spPr>
          <a:xfrm>
            <a:off x="2520471" y="3908268"/>
            <a:ext cx="2026362" cy="369332"/>
          </a:xfrm>
          <a:prstGeom prst="rect">
            <a:avLst/>
          </a:prstGeom>
          <a:noFill/>
        </p:spPr>
        <p:txBody>
          <a:bodyPr wrap="square" rtlCol="0">
            <a:spAutoFit/>
          </a:bodyPr>
          <a:lstStyle/>
          <a:p>
            <a:r>
              <a:rPr lang="el-GR" i="1" dirty="0"/>
              <a:t>Θ</a:t>
            </a:r>
            <a:r>
              <a:rPr lang="en-US" i="1" baseline="-25000" dirty="0"/>
              <a:t>new</a:t>
            </a:r>
            <a:r>
              <a:rPr lang="en-US" dirty="0"/>
              <a:t> = </a:t>
            </a:r>
            <a:r>
              <a:rPr lang="el-GR" i="1" dirty="0"/>
              <a:t>Θ</a:t>
            </a:r>
            <a:r>
              <a:rPr lang="en-US" i="1" dirty="0"/>
              <a:t> + </a:t>
            </a:r>
            <a:r>
              <a:rPr lang="el-GR" i="1" dirty="0"/>
              <a:t>η</a:t>
            </a:r>
            <a:r>
              <a:rPr lang="en-US" i="1" dirty="0"/>
              <a:t>.</a:t>
            </a:r>
            <a:r>
              <a:rPr lang="el-GR" dirty="0"/>
              <a:t>Δ</a:t>
            </a:r>
            <a:r>
              <a:rPr lang="el-GR" i="1" dirty="0"/>
              <a:t>Θ</a:t>
            </a:r>
            <a:endParaRPr lang="en-IN" dirty="0"/>
          </a:p>
        </p:txBody>
      </p:sp>
      <p:sp>
        <p:nvSpPr>
          <p:cNvPr id="15" name="Rectangle 14">
            <a:extLst>
              <a:ext uri="{FF2B5EF4-FFF2-40B4-BE49-F238E27FC236}">
                <a16:creationId xmlns:a16="http://schemas.microsoft.com/office/drawing/2014/main" id="{C73E463A-0526-452D-8A8B-5EFD642FDEBB}"/>
              </a:ext>
            </a:extLst>
          </p:cNvPr>
          <p:cNvSpPr/>
          <p:nvPr/>
        </p:nvSpPr>
        <p:spPr>
          <a:xfrm>
            <a:off x="3995030" y="4487633"/>
            <a:ext cx="3978333" cy="646331"/>
          </a:xfrm>
          <a:prstGeom prst="rect">
            <a:avLst/>
          </a:prstGeom>
        </p:spPr>
        <p:txBody>
          <a:bodyPr wrap="none">
            <a:spAutoFit/>
          </a:bodyPr>
          <a:lstStyle/>
          <a:p>
            <a:r>
              <a:rPr lang="en-IN" dirty="0"/>
              <a:t>Question: What is the right ∆θ to use ?</a:t>
            </a:r>
          </a:p>
          <a:p>
            <a:r>
              <a:rPr lang="en-IN" dirty="0"/>
              <a:t>Answer: we have to see the </a:t>
            </a:r>
            <a:r>
              <a:rPr lang="en-IN" dirty="0" err="1"/>
              <a:t>taylor</a:t>
            </a:r>
            <a:r>
              <a:rPr lang="en-IN" dirty="0"/>
              <a:t> series</a:t>
            </a:r>
          </a:p>
        </p:txBody>
      </p:sp>
      <p:cxnSp>
        <p:nvCxnSpPr>
          <p:cNvPr id="17" name="Straight Arrow Connector 16">
            <a:extLst>
              <a:ext uri="{FF2B5EF4-FFF2-40B4-BE49-F238E27FC236}">
                <a16:creationId xmlns:a16="http://schemas.microsoft.com/office/drawing/2014/main" id="{A4489A27-0BD0-436B-B27B-98EC205A28B1}"/>
              </a:ext>
            </a:extLst>
          </p:cNvPr>
          <p:cNvCxnSpPr>
            <a:endCxn id="8" idx="1"/>
          </p:cNvCxnSpPr>
          <p:nvPr/>
        </p:nvCxnSpPr>
        <p:spPr>
          <a:xfrm>
            <a:off x="2013358" y="2082021"/>
            <a:ext cx="507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EE0FDF-6238-438B-82B3-CB2216B9D753}"/>
              </a:ext>
            </a:extLst>
          </p:cNvPr>
          <p:cNvCxnSpPr/>
          <p:nvPr/>
        </p:nvCxnSpPr>
        <p:spPr>
          <a:xfrm>
            <a:off x="1912690" y="3021020"/>
            <a:ext cx="507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7BDE85-C1C1-404A-83BD-2713D038DE5C}"/>
              </a:ext>
            </a:extLst>
          </p:cNvPr>
          <p:cNvCxnSpPr>
            <a:cxnSpLocks/>
          </p:cNvCxnSpPr>
          <p:nvPr/>
        </p:nvCxnSpPr>
        <p:spPr>
          <a:xfrm>
            <a:off x="4253639" y="4120482"/>
            <a:ext cx="2465943" cy="42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607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Gradient descent</a:t>
            </a:r>
          </a:p>
        </p:txBody>
      </p:sp>
      <p:sp>
        <p:nvSpPr>
          <p:cNvPr id="3" name="Rectangle 2">
            <a:extLst>
              <a:ext uri="{FF2B5EF4-FFF2-40B4-BE49-F238E27FC236}">
                <a16:creationId xmlns:a16="http://schemas.microsoft.com/office/drawing/2014/main" id="{8085CBA5-C095-4FF3-A58E-5EC9ACC9EF97}"/>
              </a:ext>
            </a:extLst>
          </p:cNvPr>
          <p:cNvSpPr/>
          <p:nvPr/>
        </p:nvSpPr>
        <p:spPr>
          <a:xfrm>
            <a:off x="372890" y="1177778"/>
            <a:ext cx="7371127" cy="307777"/>
          </a:xfrm>
          <a:prstGeom prst="rect">
            <a:avLst/>
          </a:prstGeom>
        </p:spPr>
        <p:txBody>
          <a:bodyPr wrap="square">
            <a:spAutoFit/>
          </a:bodyPr>
          <a:lstStyle/>
          <a:p>
            <a:r>
              <a:rPr lang="en-IN" sz="1400" dirty="0"/>
              <a:t>For ease of notation, let ∆θ = u, then from Taylor series, we have, </a:t>
            </a:r>
          </a:p>
        </p:txBody>
      </p:sp>
      <p:pic>
        <p:nvPicPr>
          <p:cNvPr id="14" name="Picture 13">
            <a:extLst>
              <a:ext uri="{FF2B5EF4-FFF2-40B4-BE49-F238E27FC236}">
                <a16:creationId xmlns:a16="http://schemas.microsoft.com/office/drawing/2014/main" id="{B7605109-2849-4247-B0E3-48E3B929CCE5}"/>
              </a:ext>
            </a:extLst>
          </p:cNvPr>
          <p:cNvPicPr>
            <a:picLocks noChangeAspect="1"/>
          </p:cNvPicPr>
          <p:nvPr/>
        </p:nvPicPr>
        <p:blipFill>
          <a:blip r:embed="rId2"/>
          <a:stretch>
            <a:fillRect/>
          </a:stretch>
        </p:blipFill>
        <p:spPr>
          <a:xfrm>
            <a:off x="1836146" y="1773123"/>
            <a:ext cx="5512609" cy="739603"/>
          </a:xfrm>
          <a:prstGeom prst="rect">
            <a:avLst/>
          </a:prstGeom>
        </p:spPr>
      </p:pic>
      <p:sp>
        <p:nvSpPr>
          <p:cNvPr id="16" name="Rectangle 15">
            <a:extLst>
              <a:ext uri="{FF2B5EF4-FFF2-40B4-BE49-F238E27FC236}">
                <a16:creationId xmlns:a16="http://schemas.microsoft.com/office/drawing/2014/main" id="{8354274A-A4AA-4C52-A073-5F37920B9335}"/>
              </a:ext>
            </a:extLst>
          </p:cNvPr>
          <p:cNvSpPr/>
          <p:nvPr/>
        </p:nvSpPr>
        <p:spPr>
          <a:xfrm>
            <a:off x="372890" y="2874063"/>
            <a:ext cx="3916329" cy="307777"/>
          </a:xfrm>
          <a:prstGeom prst="rect">
            <a:avLst/>
          </a:prstGeom>
        </p:spPr>
        <p:txBody>
          <a:bodyPr wrap="none">
            <a:spAutoFit/>
          </a:bodyPr>
          <a:lstStyle/>
          <a:p>
            <a:r>
              <a:rPr lang="en-IN" sz="1400" dirty="0"/>
              <a:t>Note that the move (</a:t>
            </a:r>
            <a:r>
              <a:rPr lang="en-IN" sz="1400" dirty="0" err="1"/>
              <a:t>ηu</a:t>
            </a:r>
            <a:r>
              <a:rPr lang="en-IN" sz="1400" dirty="0"/>
              <a:t>) would be </a:t>
            </a:r>
            <a:r>
              <a:rPr lang="en-IN" sz="1400" dirty="0" err="1"/>
              <a:t>favorable</a:t>
            </a:r>
            <a:r>
              <a:rPr lang="en-IN" sz="1400" dirty="0"/>
              <a:t> only if,</a:t>
            </a:r>
          </a:p>
        </p:txBody>
      </p:sp>
      <p:pic>
        <p:nvPicPr>
          <p:cNvPr id="21" name="Picture 20">
            <a:extLst>
              <a:ext uri="{FF2B5EF4-FFF2-40B4-BE49-F238E27FC236}">
                <a16:creationId xmlns:a16="http://schemas.microsoft.com/office/drawing/2014/main" id="{9C0F0DFB-32F9-4ED7-8BDB-1954BED9AB77}"/>
              </a:ext>
            </a:extLst>
          </p:cNvPr>
          <p:cNvPicPr>
            <a:picLocks noChangeAspect="1"/>
          </p:cNvPicPr>
          <p:nvPr/>
        </p:nvPicPr>
        <p:blipFill>
          <a:blip r:embed="rId3"/>
          <a:stretch>
            <a:fillRect/>
          </a:stretch>
        </p:blipFill>
        <p:spPr>
          <a:xfrm>
            <a:off x="1836146" y="3409438"/>
            <a:ext cx="5320148" cy="307777"/>
          </a:xfrm>
          <a:prstGeom prst="rect">
            <a:avLst/>
          </a:prstGeom>
        </p:spPr>
      </p:pic>
      <p:sp>
        <p:nvSpPr>
          <p:cNvPr id="7" name="Rectangle 6">
            <a:extLst>
              <a:ext uri="{FF2B5EF4-FFF2-40B4-BE49-F238E27FC236}">
                <a16:creationId xmlns:a16="http://schemas.microsoft.com/office/drawing/2014/main" id="{176FE745-4304-4F03-806F-8211A36E72D4}"/>
              </a:ext>
            </a:extLst>
          </p:cNvPr>
          <p:cNvSpPr/>
          <p:nvPr/>
        </p:nvSpPr>
        <p:spPr>
          <a:xfrm>
            <a:off x="372889" y="4078552"/>
            <a:ext cx="1090363" cy="307777"/>
          </a:xfrm>
          <a:prstGeom prst="rect">
            <a:avLst/>
          </a:prstGeom>
        </p:spPr>
        <p:txBody>
          <a:bodyPr wrap="none">
            <a:spAutoFit/>
          </a:bodyPr>
          <a:lstStyle/>
          <a:p>
            <a:r>
              <a:rPr lang="en-IN" sz="1400" dirty="0"/>
              <a:t>This implies:</a:t>
            </a:r>
          </a:p>
        </p:txBody>
      </p:sp>
      <p:pic>
        <p:nvPicPr>
          <p:cNvPr id="5" name="Picture 4">
            <a:extLst>
              <a:ext uri="{FF2B5EF4-FFF2-40B4-BE49-F238E27FC236}">
                <a16:creationId xmlns:a16="http://schemas.microsoft.com/office/drawing/2014/main" id="{D4AF177F-B182-4C07-8237-F43111973BBC}"/>
              </a:ext>
            </a:extLst>
          </p:cNvPr>
          <p:cNvPicPr>
            <a:picLocks noChangeAspect="1"/>
          </p:cNvPicPr>
          <p:nvPr/>
        </p:nvPicPr>
        <p:blipFill>
          <a:blip r:embed="rId4"/>
          <a:stretch>
            <a:fillRect/>
          </a:stretch>
        </p:blipFill>
        <p:spPr>
          <a:xfrm>
            <a:off x="918070" y="4411979"/>
            <a:ext cx="1443192" cy="487192"/>
          </a:xfrm>
          <a:prstGeom prst="rect">
            <a:avLst/>
          </a:prstGeom>
        </p:spPr>
      </p:pic>
    </p:spTree>
    <p:extLst>
      <p:ext uri="{BB962C8B-B14F-4D97-AF65-F5344CB8AC3E}">
        <p14:creationId xmlns:p14="http://schemas.microsoft.com/office/powerpoint/2010/main" val="2436124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Gradient descent</a:t>
            </a:r>
          </a:p>
        </p:txBody>
      </p:sp>
      <p:sp>
        <p:nvSpPr>
          <p:cNvPr id="3" name="Rectangle 2">
            <a:extLst>
              <a:ext uri="{FF2B5EF4-FFF2-40B4-BE49-F238E27FC236}">
                <a16:creationId xmlns:a16="http://schemas.microsoft.com/office/drawing/2014/main" id="{8085CBA5-C095-4FF3-A58E-5EC9ACC9EF97}"/>
              </a:ext>
            </a:extLst>
          </p:cNvPr>
          <p:cNvSpPr/>
          <p:nvPr/>
        </p:nvSpPr>
        <p:spPr>
          <a:xfrm>
            <a:off x="372890" y="1177778"/>
            <a:ext cx="7371127" cy="307777"/>
          </a:xfrm>
          <a:prstGeom prst="rect">
            <a:avLst/>
          </a:prstGeom>
        </p:spPr>
        <p:txBody>
          <a:bodyPr wrap="square">
            <a:spAutoFit/>
          </a:bodyPr>
          <a:lstStyle/>
          <a:p>
            <a:r>
              <a:rPr lang="en-IN" sz="1400" dirty="0"/>
              <a:t>For ease of notation, let ∆θ = u, then from Taylor series, we have, </a:t>
            </a:r>
          </a:p>
        </p:txBody>
      </p:sp>
      <p:pic>
        <p:nvPicPr>
          <p:cNvPr id="5" name="Picture 4">
            <a:extLst>
              <a:ext uri="{FF2B5EF4-FFF2-40B4-BE49-F238E27FC236}">
                <a16:creationId xmlns:a16="http://schemas.microsoft.com/office/drawing/2014/main" id="{D4AF177F-B182-4C07-8237-F43111973BBC}"/>
              </a:ext>
            </a:extLst>
          </p:cNvPr>
          <p:cNvPicPr>
            <a:picLocks noChangeAspect="1"/>
          </p:cNvPicPr>
          <p:nvPr/>
        </p:nvPicPr>
        <p:blipFill>
          <a:blip r:embed="rId2"/>
          <a:stretch>
            <a:fillRect/>
          </a:stretch>
        </p:blipFill>
        <p:spPr>
          <a:xfrm>
            <a:off x="4256889" y="1925545"/>
            <a:ext cx="2202635" cy="743564"/>
          </a:xfrm>
          <a:prstGeom prst="rect">
            <a:avLst/>
          </a:prstGeom>
        </p:spPr>
      </p:pic>
      <p:grpSp>
        <p:nvGrpSpPr>
          <p:cNvPr id="9" name="Group 8">
            <a:extLst>
              <a:ext uri="{FF2B5EF4-FFF2-40B4-BE49-F238E27FC236}">
                <a16:creationId xmlns:a16="http://schemas.microsoft.com/office/drawing/2014/main" id="{26A383C5-248F-4F74-8E84-55B202C7D05A}"/>
              </a:ext>
            </a:extLst>
          </p:cNvPr>
          <p:cNvGrpSpPr/>
          <p:nvPr/>
        </p:nvGrpSpPr>
        <p:grpSpPr>
          <a:xfrm>
            <a:off x="3243707" y="2900705"/>
            <a:ext cx="4580389" cy="369332"/>
            <a:chOff x="3243707" y="2900705"/>
            <a:chExt cx="4580389" cy="369332"/>
          </a:xfrm>
        </p:grpSpPr>
        <p:sp>
          <p:nvSpPr>
            <p:cNvPr id="4" name="TextBox 3">
              <a:extLst>
                <a:ext uri="{FF2B5EF4-FFF2-40B4-BE49-F238E27FC236}">
                  <a16:creationId xmlns:a16="http://schemas.microsoft.com/office/drawing/2014/main" id="{7EC97663-C530-4CEA-AFE7-B4FD27AD36E1}"/>
                </a:ext>
              </a:extLst>
            </p:cNvPr>
            <p:cNvSpPr txBox="1"/>
            <p:nvPr/>
          </p:nvSpPr>
          <p:spPr>
            <a:xfrm>
              <a:off x="3243707" y="2900705"/>
              <a:ext cx="4580389" cy="369332"/>
            </a:xfrm>
            <a:prstGeom prst="rect">
              <a:avLst/>
            </a:prstGeom>
            <a:noFill/>
          </p:spPr>
          <p:txBody>
            <a:bodyPr wrap="square" rtlCol="0">
              <a:spAutoFit/>
            </a:bodyPr>
            <a:lstStyle/>
            <a:p>
              <a:r>
                <a:rPr lang="en-US" dirty="0"/>
                <a:t>This is a dot product between </a:t>
              </a:r>
              <a:r>
                <a:rPr lang="el-GR" dirty="0"/>
                <a:t>Δ</a:t>
              </a:r>
              <a:r>
                <a:rPr lang="el-GR" i="1" dirty="0"/>
                <a:t>Θ</a:t>
              </a:r>
              <a:r>
                <a:rPr lang="en-US" i="1" dirty="0"/>
                <a:t> and</a:t>
              </a:r>
              <a:endParaRPr lang="en-IN" dirty="0"/>
            </a:p>
          </p:txBody>
        </p:sp>
        <p:pic>
          <p:nvPicPr>
            <p:cNvPr id="8" name="Picture 7">
              <a:extLst>
                <a:ext uri="{FF2B5EF4-FFF2-40B4-BE49-F238E27FC236}">
                  <a16:creationId xmlns:a16="http://schemas.microsoft.com/office/drawing/2014/main" id="{3B91345C-8F78-4FAE-8DB9-FA702B14C464}"/>
                </a:ext>
              </a:extLst>
            </p:cNvPr>
            <p:cNvPicPr>
              <a:picLocks noChangeAspect="1"/>
            </p:cNvPicPr>
            <p:nvPr/>
          </p:nvPicPr>
          <p:blipFill>
            <a:blip r:embed="rId3"/>
            <a:stretch>
              <a:fillRect/>
            </a:stretch>
          </p:blipFill>
          <p:spPr>
            <a:xfrm>
              <a:off x="6932239" y="2940873"/>
              <a:ext cx="709924" cy="288995"/>
            </a:xfrm>
            <a:prstGeom prst="rect">
              <a:avLst/>
            </a:prstGeom>
          </p:spPr>
        </p:pic>
      </p:grpSp>
    </p:spTree>
    <p:extLst>
      <p:ext uri="{BB962C8B-B14F-4D97-AF65-F5344CB8AC3E}">
        <p14:creationId xmlns:p14="http://schemas.microsoft.com/office/powerpoint/2010/main" val="3932226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Gradient descent</a:t>
            </a:r>
          </a:p>
        </p:txBody>
      </p:sp>
      <p:pic>
        <p:nvPicPr>
          <p:cNvPr id="5" name="Picture 4">
            <a:extLst>
              <a:ext uri="{FF2B5EF4-FFF2-40B4-BE49-F238E27FC236}">
                <a16:creationId xmlns:a16="http://schemas.microsoft.com/office/drawing/2014/main" id="{D4AF177F-B182-4C07-8237-F43111973BBC}"/>
              </a:ext>
            </a:extLst>
          </p:cNvPr>
          <p:cNvPicPr>
            <a:picLocks noChangeAspect="1"/>
          </p:cNvPicPr>
          <p:nvPr/>
        </p:nvPicPr>
        <p:blipFill>
          <a:blip r:embed="rId2"/>
          <a:stretch>
            <a:fillRect/>
          </a:stretch>
        </p:blipFill>
        <p:spPr>
          <a:xfrm>
            <a:off x="4256889" y="1925545"/>
            <a:ext cx="2202635" cy="743564"/>
          </a:xfrm>
          <a:prstGeom prst="rect">
            <a:avLst/>
          </a:prstGeom>
        </p:spPr>
      </p:pic>
      <p:grpSp>
        <p:nvGrpSpPr>
          <p:cNvPr id="9" name="Group 8">
            <a:extLst>
              <a:ext uri="{FF2B5EF4-FFF2-40B4-BE49-F238E27FC236}">
                <a16:creationId xmlns:a16="http://schemas.microsoft.com/office/drawing/2014/main" id="{26A383C5-248F-4F74-8E84-55B202C7D05A}"/>
              </a:ext>
            </a:extLst>
          </p:cNvPr>
          <p:cNvGrpSpPr/>
          <p:nvPr/>
        </p:nvGrpSpPr>
        <p:grpSpPr>
          <a:xfrm>
            <a:off x="3243707" y="2900705"/>
            <a:ext cx="4580389" cy="369332"/>
            <a:chOff x="3243707" y="2900705"/>
            <a:chExt cx="4580389" cy="369332"/>
          </a:xfrm>
        </p:grpSpPr>
        <p:sp>
          <p:nvSpPr>
            <p:cNvPr id="4" name="TextBox 3">
              <a:extLst>
                <a:ext uri="{FF2B5EF4-FFF2-40B4-BE49-F238E27FC236}">
                  <a16:creationId xmlns:a16="http://schemas.microsoft.com/office/drawing/2014/main" id="{7EC97663-C530-4CEA-AFE7-B4FD27AD36E1}"/>
                </a:ext>
              </a:extLst>
            </p:cNvPr>
            <p:cNvSpPr txBox="1"/>
            <p:nvPr/>
          </p:nvSpPr>
          <p:spPr>
            <a:xfrm>
              <a:off x="3243707" y="2900705"/>
              <a:ext cx="4580389" cy="369332"/>
            </a:xfrm>
            <a:prstGeom prst="rect">
              <a:avLst/>
            </a:prstGeom>
            <a:noFill/>
          </p:spPr>
          <p:txBody>
            <a:bodyPr wrap="square" rtlCol="0">
              <a:spAutoFit/>
            </a:bodyPr>
            <a:lstStyle/>
            <a:p>
              <a:r>
                <a:rPr lang="en-US" dirty="0"/>
                <a:t>This is a dot product between </a:t>
              </a:r>
              <a:r>
                <a:rPr lang="el-GR" dirty="0"/>
                <a:t>Δ</a:t>
              </a:r>
              <a:r>
                <a:rPr lang="el-GR" i="1" dirty="0"/>
                <a:t>Θ</a:t>
              </a:r>
              <a:r>
                <a:rPr lang="en-US" i="1" dirty="0"/>
                <a:t> and</a:t>
              </a:r>
              <a:endParaRPr lang="en-IN" dirty="0"/>
            </a:p>
          </p:txBody>
        </p:sp>
        <p:pic>
          <p:nvPicPr>
            <p:cNvPr id="8" name="Picture 7">
              <a:extLst>
                <a:ext uri="{FF2B5EF4-FFF2-40B4-BE49-F238E27FC236}">
                  <a16:creationId xmlns:a16="http://schemas.microsoft.com/office/drawing/2014/main" id="{3B91345C-8F78-4FAE-8DB9-FA702B14C464}"/>
                </a:ext>
              </a:extLst>
            </p:cNvPr>
            <p:cNvPicPr>
              <a:picLocks noChangeAspect="1"/>
            </p:cNvPicPr>
            <p:nvPr/>
          </p:nvPicPr>
          <p:blipFill>
            <a:blip r:embed="rId3"/>
            <a:stretch>
              <a:fillRect/>
            </a:stretch>
          </p:blipFill>
          <p:spPr>
            <a:xfrm>
              <a:off x="6932239" y="2940873"/>
              <a:ext cx="709924" cy="288995"/>
            </a:xfrm>
            <a:prstGeom prst="rect">
              <a:avLst/>
            </a:prstGeom>
          </p:spPr>
        </p:pic>
      </p:grpSp>
      <p:sp>
        <p:nvSpPr>
          <p:cNvPr id="6" name="TextBox 5">
            <a:extLst>
              <a:ext uri="{FF2B5EF4-FFF2-40B4-BE49-F238E27FC236}">
                <a16:creationId xmlns:a16="http://schemas.microsoft.com/office/drawing/2014/main" id="{1ADA65B4-F8F2-467A-AD73-E39E6A7A2DE3}"/>
              </a:ext>
            </a:extLst>
          </p:cNvPr>
          <p:cNvSpPr txBox="1"/>
          <p:nvPr/>
        </p:nvSpPr>
        <p:spPr>
          <a:xfrm>
            <a:off x="956345" y="4022704"/>
            <a:ext cx="9580228" cy="369332"/>
          </a:xfrm>
          <a:prstGeom prst="rect">
            <a:avLst/>
          </a:prstGeom>
          <a:noFill/>
        </p:spPr>
        <p:txBody>
          <a:bodyPr wrap="square" rtlCol="0">
            <a:spAutoFit/>
          </a:bodyPr>
          <a:lstStyle/>
          <a:p>
            <a:r>
              <a:rPr lang="en-US" dirty="0"/>
              <a:t>And the dot product is most negative when the angle between the two vectors is 180 degrees</a:t>
            </a:r>
            <a:endParaRPr lang="en-IN" dirty="0"/>
          </a:p>
        </p:txBody>
      </p:sp>
    </p:spTree>
    <p:extLst>
      <p:ext uri="{BB962C8B-B14F-4D97-AF65-F5344CB8AC3E}">
        <p14:creationId xmlns:p14="http://schemas.microsoft.com/office/powerpoint/2010/main" val="300701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What do we do?</a:t>
            </a:r>
            <a:endParaRPr lang="en-IN" sz="1800" b="1" dirty="0"/>
          </a:p>
        </p:txBody>
      </p:sp>
      <p:sp>
        <p:nvSpPr>
          <p:cNvPr id="3" name="Arrow: Right 2">
            <a:extLst>
              <a:ext uri="{FF2B5EF4-FFF2-40B4-BE49-F238E27FC236}">
                <a16:creationId xmlns:a16="http://schemas.microsoft.com/office/drawing/2014/main" id="{22793717-9549-4BD5-A50C-A9671B3A1B5A}"/>
              </a:ext>
            </a:extLst>
          </p:cNvPr>
          <p:cNvSpPr/>
          <p:nvPr/>
        </p:nvSpPr>
        <p:spPr>
          <a:xfrm>
            <a:off x="5066950" y="2374084"/>
            <a:ext cx="3280096" cy="1451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more rules like rotation and stuff</a:t>
            </a:r>
            <a:endParaRPr lang="en-IN" dirty="0"/>
          </a:p>
        </p:txBody>
      </p:sp>
      <p:sp>
        <p:nvSpPr>
          <p:cNvPr id="6" name="Arrow: Right 5">
            <a:extLst>
              <a:ext uri="{FF2B5EF4-FFF2-40B4-BE49-F238E27FC236}">
                <a16:creationId xmlns:a16="http://schemas.microsoft.com/office/drawing/2014/main" id="{DB543AF1-6A3C-4028-AA3C-6D93070ACAB4}"/>
              </a:ext>
            </a:extLst>
          </p:cNvPr>
          <p:cNvSpPr/>
          <p:nvPr/>
        </p:nvSpPr>
        <p:spPr>
          <a:xfrm flipH="1">
            <a:off x="1409349" y="2374084"/>
            <a:ext cx="3212983" cy="1451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something else?</a:t>
            </a:r>
            <a:endParaRPr lang="en-IN" dirty="0"/>
          </a:p>
        </p:txBody>
      </p:sp>
      <p:sp>
        <p:nvSpPr>
          <p:cNvPr id="7" name="TextBox 6">
            <a:extLst>
              <a:ext uri="{FF2B5EF4-FFF2-40B4-BE49-F238E27FC236}">
                <a16:creationId xmlns:a16="http://schemas.microsoft.com/office/drawing/2014/main" id="{FFE7FBCE-444C-4C02-B7A9-27FFF9C5246F}"/>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5168073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Gradient descent</a:t>
            </a:r>
          </a:p>
        </p:txBody>
      </p:sp>
      <p:sp>
        <p:nvSpPr>
          <p:cNvPr id="3" name="TextBox 2">
            <a:extLst>
              <a:ext uri="{FF2B5EF4-FFF2-40B4-BE49-F238E27FC236}">
                <a16:creationId xmlns:a16="http://schemas.microsoft.com/office/drawing/2014/main" id="{BF507DA3-B515-4FE7-A87F-45AB6E8495F4}"/>
              </a:ext>
            </a:extLst>
          </p:cNvPr>
          <p:cNvSpPr txBox="1"/>
          <p:nvPr/>
        </p:nvSpPr>
        <p:spPr>
          <a:xfrm>
            <a:off x="805343" y="2172749"/>
            <a:ext cx="9462782" cy="1015663"/>
          </a:xfrm>
          <a:prstGeom prst="rect">
            <a:avLst/>
          </a:prstGeom>
          <a:noFill/>
        </p:spPr>
        <p:txBody>
          <a:bodyPr wrap="square" rtlCol="0">
            <a:spAutoFit/>
          </a:bodyPr>
          <a:lstStyle/>
          <a:p>
            <a:r>
              <a:rPr lang="en-US" dirty="0"/>
              <a:t>Gradient Descent rule:</a:t>
            </a:r>
          </a:p>
          <a:p>
            <a:pPr marL="285750" indent="-285750">
              <a:buFont typeface="Arial" panose="020B0604020202020204" pitchFamily="34" charset="0"/>
              <a:buChar char="•"/>
            </a:pPr>
            <a:r>
              <a:rPr lang="en-US" sz="1400" dirty="0"/>
              <a:t>The direction u that we intend to move in should be at 180° </a:t>
            </a:r>
            <a:r>
              <a:rPr lang="en-US" sz="1400" dirty="0" err="1"/>
              <a:t>w.r.t.</a:t>
            </a:r>
            <a:r>
              <a:rPr lang="en-US" sz="1400" dirty="0"/>
              <a:t> the gradient</a:t>
            </a:r>
          </a:p>
          <a:p>
            <a:pPr marL="285750" indent="-285750">
              <a:buFont typeface="Arial" panose="020B0604020202020204" pitchFamily="34" charset="0"/>
              <a:buChar char="•"/>
            </a:pPr>
            <a:r>
              <a:rPr lang="en-US" sz="1400" dirty="0"/>
              <a:t>In other words, move in a direction opposite to the gradient</a:t>
            </a:r>
          </a:p>
          <a:p>
            <a:pPr marL="285750" indent="-285750">
              <a:buFont typeface="Arial" panose="020B0604020202020204" pitchFamily="34" charset="0"/>
              <a:buChar char="•"/>
            </a:pPr>
            <a:endParaRPr lang="en-IN" sz="1400" dirty="0"/>
          </a:p>
        </p:txBody>
      </p:sp>
      <p:pic>
        <p:nvPicPr>
          <p:cNvPr id="10" name="Picture 9">
            <a:extLst>
              <a:ext uri="{FF2B5EF4-FFF2-40B4-BE49-F238E27FC236}">
                <a16:creationId xmlns:a16="http://schemas.microsoft.com/office/drawing/2014/main" id="{10126DB8-299C-4C29-B1DB-D64FD2D5D190}"/>
              </a:ext>
            </a:extLst>
          </p:cNvPr>
          <p:cNvPicPr>
            <a:picLocks noChangeAspect="1"/>
          </p:cNvPicPr>
          <p:nvPr/>
        </p:nvPicPr>
        <p:blipFill>
          <a:blip r:embed="rId2"/>
          <a:stretch>
            <a:fillRect/>
          </a:stretch>
        </p:blipFill>
        <p:spPr>
          <a:xfrm>
            <a:off x="741987" y="3428999"/>
            <a:ext cx="7806722" cy="1856065"/>
          </a:xfrm>
          <a:prstGeom prst="rect">
            <a:avLst/>
          </a:prstGeom>
        </p:spPr>
      </p:pic>
    </p:spTree>
    <p:extLst>
      <p:ext uri="{BB962C8B-B14F-4D97-AF65-F5344CB8AC3E}">
        <p14:creationId xmlns:p14="http://schemas.microsoft.com/office/powerpoint/2010/main" val="12100246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E600D4-E4A0-4C18-BD86-8635B106FCE7}"/>
              </a:ext>
            </a:extLst>
          </p:cNvPr>
          <p:cNvSpPr txBox="1"/>
          <p:nvPr/>
        </p:nvSpPr>
        <p:spPr>
          <a:xfrm flipH="1">
            <a:off x="372890" y="285226"/>
            <a:ext cx="8775725" cy="892552"/>
          </a:xfrm>
          <a:prstGeom prst="rect">
            <a:avLst/>
          </a:prstGeom>
          <a:noFill/>
        </p:spPr>
        <p:txBody>
          <a:bodyPr wrap="square" rtlCol="0">
            <a:spAutoFit/>
          </a:bodyPr>
          <a:lstStyle/>
          <a:p>
            <a:r>
              <a:rPr lang="en-US" dirty="0"/>
              <a:t>Supervised learning of Sigmoid neuron</a:t>
            </a:r>
          </a:p>
          <a:p>
            <a:endParaRPr lang="en-US" dirty="0"/>
          </a:p>
          <a:p>
            <a:r>
              <a:rPr lang="en-US" sz="1600" dirty="0"/>
              <a:t>Learning Parameters by Gradient descent</a:t>
            </a:r>
          </a:p>
        </p:txBody>
      </p:sp>
      <p:sp>
        <p:nvSpPr>
          <p:cNvPr id="4" name="TextBox 3">
            <a:extLst>
              <a:ext uri="{FF2B5EF4-FFF2-40B4-BE49-F238E27FC236}">
                <a16:creationId xmlns:a16="http://schemas.microsoft.com/office/drawing/2014/main" id="{349003FB-8550-4086-BD63-1BD6207C76BF}"/>
              </a:ext>
            </a:extLst>
          </p:cNvPr>
          <p:cNvSpPr txBox="1"/>
          <p:nvPr/>
        </p:nvSpPr>
        <p:spPr>
          <a:xfrm>
            <a:off x="545284" y="1669409"/>
            <a:ext cx="3322041" cy="2308324"/>
          </a:xfrm>
          <a:prstGeom prst="rect">
            <a:avLst/>
          </a:prstGeom>
          <a:noFill/>
        </p:spPr>
        <p:txBody>
          <a:bodyPr wrap="square" rtlCol="0">
            <a:spAutoFit/>
          </a:bodyPr>
          <a:lstStyle/>
          <a:p>
            <a:r>
              <a:rPr lang="en-US" dirty="0"/>
              <a:t>Gradient descent algorithm:</a:t>
            </a:r>
          </a:p>
          <a:p>
            <a:r>
              <a:rPr lang="en-IN" dirty="0"/>
              <a:t>t ← 0; </a:t>
            </a:r>
          </a:p>
          <a:p>
            <a:r>
              <a:rPr lang="en-IN" dirty="0"/>
              <a:t>max iterations ← 1000; </a:t>
            </a:r>
          </a:p>
          <a:p>
            <a:r>
              <a:rPr lang="en-IN" dirty="0"/>
              <a:t>while t &lt; max iterations do: </a:t>
            </a:r>
          </a:p>
          <a:p>
            <a:r>
              <a:rPr lang="en-IN" dirty="0"/>
              <a:t>	wt+1 ← </a:t>
            </a:r>
            <a:r>
              <a:rPr lang="en-IN" dirty="0" err="1"/>
              <a:t>wt</a:t>
            </a:r>
            <a:r>
              <a:rPr lang="en-IN" dirty="0"/>
              <a:t> −</a:t>
            </a:r>
            <a:r>
              <a:rPr lang="el-GR" dirty="0"/>
              <a:t>η∇</a:t>
            </a:r>
            <a:r>
              <a:rPr lang="en-IN" dirty="0" err="1"/>
              <a:t>wt</a:t>
            </a:r>
            <a:r>
              <a:rPr lang="en-IN" dirty="0"/>
              <a:t>; </a:t>
            </a:r>
          </a:p>
          <a:p>
            <a:r>
              <a:rPr lang="en-IN" dirty="0"/>
              <a:t>	bt+1 ← </a:t>
            </a:r>
            <a:r>
              <a:rPr lang="en-IN" dirty="0" err="1"/>
              <a:t>bt</a:t>
            </a:r>
            <a:r>
              <a:rPr lang="en-IN" dirty="0"/>
              <a:t> −</a:t>
            </a:r>
            <a:r>
              <a:rPr lang="el-GR" dirty="0"/>
              <a:t>η∇</a:t>
            </a:r>
            <a:r>
              <a:rPr lang="en-IN" dirty="0" err="1"/>
              <a:t>bt</a:t>
            </a:r>
            <a:r>
              <a:rPr lang="en-IN" dirty="0"/>
              <a:t>; </a:t>
            </a:r>
          </a:p>
          <a:p>
            <a:r>
              <a:rPr lang="en-IN" dirty="0"/>
              <a:t>	t ← t + 1; </a:t>
            </a:r>
          </a:p>
          <a:p>
            <a:r>
              <a:rPr lang="en-IN" dirty="0"/>
              <a:t>end</a:t>
            </a:r>
          </a:p>
        </p:txBody>
      </p:sp>
      <p:pic>
        <p:nvPicPr>
          <p:cNvPr id="6" name="Picture 5">
            <a:extLst>
              <a:ext uri="{FF2B5EF4-FFF2-40B4-BE49-F238E27FC236}">
                <a16:creationId xmlns:a16="http://schemas.microsoft.com/office/drawing/2014/main" id="{4F1FC0FC-1D98-4F06-A212-9FDA3A19368F}"/>
              </a:ext>
            </a:extLst>
          </p:cNvPr>
          <p:cNvPicPr>
            <a:picLocks noChangeAspect="1"/>
          </p:cNvPicPr>
          <p:nvPr/>
        </p:nvPicPr>
        <p:blipFill>
          <a:blip r:embed="rId2"/>
          <a:stretch>
            <a:fillRect/>
          </a:stretch>
        </p:blipFill>
        <p:spPr>
          <a:xfrm>
            <a:off x="5426087" y="2274883"/>
            <a:ext cx="1933861" cy="892552"/>
          </a:xfrm>
          <a:prstGeom prst="rect">
            <a:avLst/>
          </a:prstGeom>
        </p:spPr>
      </p:pic>
      <p:sp>
        <p:nvSpPr>
          <p:cNvPr id="9" name="TextBox 8">
            <a:extLst>
              <a:ext uri="{FF2B5EF4-FFF2-40B4-BE49-F238E27FC236}">
                <a16:creationId xmlns:a16="http://schemas.microsoft.com/office/drawing/2014/main" id="{7110B138-2CA2-4BB4-A809-01D8C30D85A5}"/>
              </a:ext>
            </a:extLst>
          </p:cNvPr>
          <p:cNvSpPr txBox="1"/>
          <p:nvPr/>
        </p:nvSpPr>
        <p:spPr>
          <a:xfrm>
            <a:off x="7359948" y="2480713"/>
            <a:ext cx="1443584" cy="369332"/>
          </a:xfrm>
          <a:prstGeom prst="rect">
            <a:avLst/>
          </a:prstGeom>
          <a:noFill/>
        </p:spPr>
        <p:txBody>
          <a:bodyPr wrap="square" rtlCol="0">
            <a:spAutoFit/>
          </a:bodyPr>
          <a:lstStyle/>
          <a:p>
            <a:r>
              <a:rPr lang="en-US" dirty="0"/>
              <a:t>(f(x) – y)*x</a:t>
            </a:r>
            <a:endParaRPr lang="en-IN" dirty="0"/>
          </a:p>
        </p:txBody>
      </p:sp>
      <p:sp>
        <p:nvSpPr>
          <p:cNvPr id="11" name="Rectangle 10">
            <a:extLst>
              <a:ext uri="{FF2B5EF4-FFF2-40B4-BE49-F238E27FC236}">
                <a16:creationId xmlns:a16="http://schemas.microsoft.com/office/drawing/2014/main" id="{9D8B0EC5-C440-4449-A718-5BE341C032B6}"/>
              </a:ext>
            </a:extLst>
          </p:cNvPr>
          <p:cNvSpPr/>
          <p:nvPr/>
        </p:nvSpPr>
        <p:spPr>
          <a:xfrm>
            <a:off x="5916924" y="3141464"/>
            <a:ext cx="1443024" cy="369332"/>
          </a:xfrm>
          <a:prstGeom prst="rect">
            <a:avLst/>
          </a:prstGeom>
        </p:spPr>
        <p:txBody>
          <a:bodyPr wrap="none">
            <a:spAutoFit/>
          </a:bodyPr>
          <a:lstStyle/>
          <a:p>
            <a:r>
              <a:rPr lang="el-GR" dirty="0"/>
              <a:t>∇</a:t>
            </a:r>
            <a:r>
              <a:rPr lang="en-IN" dirty="0"/>
              <a:t>b = (f(x) – y)</a:t>
            </a:r>
          </a:p>
        </p:txBody>
      </p:sp>
      <p:sp>
        <p:nvSpPr>
          <p:cNvPr id="12" name="TextBox 11">
            <a:extLst>
              <a:ext uri="{FF2B5EF4-FFF2-40B4-BE49-F238E27FC236}">
                <a16:creationId xmlns:a16="http://schemas.microsoft.com/office/drawing/2014/main" id="{541B8C81-0609-4A0F-9E7C-B7610D0AE0ED}"/>
              </a:ext>
            </a:extLst>
          </p:cNvPr>
          <p:cNvSpPr txBox="1"/>
          <p:nvPr/>
        </p:nvSpPr>
        <p:spPr>
          <a:xfrm>
            <a:off x="5007797" y="3608401"/>
            <a:ext cx="4252935" cy="369332"/>
          </a:xfrm>
          <a:prstGeom prst="rect">
            <a:avLst/>
          </a:prstGeom>
          <a:noFill/>
        </p:spPr>
        <p:txBody>
          <a:bodyPr wrap="square" rtlCol="0">
            <a:spAutoFit/>
          </a:bodyPr>
          <a:lstStyle/>
          <a:p>
            <a:r>
              <a:rPr lang="en-US" dirty="0"/>
              <a:t>For our example f(x) is the sigmoid function</a:t>
            </a:r>
            <a:endParaRPr lang="en-IN" dirty="0"/>
          </a:p>
        </p:txBody>
      </p:sp>
    </p:spTree>
    <p:extLst>
      <p:ext uri="{BB962C8B-B14F-4D97-AF65-F5344CB8AC3E}">
        <p14:creationId xmlns:p14="http://schemas.microsoft.com/office/powerpoint/2010/main" val="405758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Let’s Discuss!</a:t>
            </a:r>
            <a:endParaRPr lang="en-IN" sz="1800" b="1" dirty="0"/>
          </a:p>
        </p:txBody>
      </p:sp>
      <p:pic>
        <p:nvPicPr>
          <p:cNvPr id="3074" name="Picture 2">
            <a:extLst>
              <a:ext uri="{FF2B5EF4-FFF2-40B4-BE49-F238E27FC236}">
                <a16:creationId xmlns:a16="http://schemas.microsoft.com/office/drawing/2014/main" id="{C514166E-E77C-43E3-ACC9-FA5AB77DD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48" y="1165283"/>
            <a:ext cx="4429733" cy="51576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BA519C-A0F4-4E35-8D3F-6F15B1A3263C}"/>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269934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Let’s think!</a:t>
            </a:r>
            <a:endParaRPr lang="en-IN" sz="1800" b="1" dirty="0"/>
          </a:p>
        </p:txBody>
      </p:sp>
      <p:pic>
        <p:nvPicPr>
          <p:cNvPr id="6146" name="Picture 2" descr="Baby Toes Images, Stock Photos &amp; Vectors | Shutterstock">
            <a:extLst>
              <a:ext uri="{FF2B5EF4-FFF2-40B4-BE49-F238E27FC236}">
                <a16:creationId xmlns:a16="http://schemas.microsoft.com/office/drawing/2014/main" id="{0A5D5FEA-CAF5-4B91-B38D-B2F239121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144" y="2296836"/>
            <a:ext cx="3714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FBC42B-A0A5-4AA8-8759-7FBA681B56DF}"/>
              </a:ext>
            </a:extLst>
          </p:cNvPr>
          <p:cNvSpPr txBox="1"/>
          <p:nvPr/>
        </p:nvSpPr>
        <p:spPr>
          <a:xfrm>
            <a:off x="6096000" y="2296836"/>
            <a:ext cx="499424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must rewrite every rule</a:t>
            </a:r>
          </a:p>
          <a:p>
            <a:pPr marL="285750" indent="-285750">
              <a:buFont typeface="Arial" panose="020B0604020202020204" pitchFamily="34" charset="0"/>
              <a:buChar char="•"/>
            </a:pPr>
            <a:r>
              <a:rPr lang="en-US" dirty="0"/>
              <a:t>Complex set of rules are ridiculously hard to maintain and update for every scenario</a:t>
            </a:r>
          </a:p>
          <a:p>
            <a:pPr marL="285750" indent="-285750">
              <a:buFont typeface="Arial" panose="020B0604020202020204" pitchFamily="34" charset="0"/>
              <a:buChar char="•"/>
            </a:pPr>
            <a:r>
              <a:rPr lang="en-US" dirty="0"/>
              <a:t>Rewrites aren’t just feasible</a:t>
            </a:r>
          </a:p>
          <a:p>
            <a:pPr marL="285750" indent="-285750">
              <a:buFont typeface="Arial" panose="020B0604020202020204" pitchFamily="34" charset="0"/>
              <a:buChar char="•"/>
            </a:pPr>
            <a:endParaRPr lang="en-IN" dirty="0"/>
          </a:p>
        </p:txBody>
      </p:sp>
      <p:sp>
        <p:nvSpPr>
          <p:cNvPr id="8" name="TextBox 7">
            <a:extLst>
              <a:ext uri="{FF2B5EF4-FFF2-40B4-BE49-F238E27FC236}">
                <a16:creationId xmlns:a16="http://schemas.microsoft.com/office/drawing/2014/main" id="{11EA1247-A7A4-4E35-B576-A52977EEC03C}"/>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151047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Let’s think!</a:t>
            </a:r>
            <a:endParaRPr lang="en-IN" sz="1800" b="1" dirty="0"/>
          </a:p>
        </p:txBody>
      </p:sp>
      <p:graphicFrame>
        <p:nvGraphicFramePr>
          <p:cNvPr id="3" name="Table 3">
            <a:extLst>
              <a:ext uri="{FF2B5EF4-FFF2-40B4-BE49-F238E27FC236}">
                <a16:creationId xmlns:a16="http://schemas.microsoft.com/office/drawing/2014/main" id="{440B8DC2-C88E-4582-BD9D-B8A78437EB03}"/>
              </a:ext>
            </a:extLst>
          </p:cNvPr>
          <p:cNvGraphicFramePr>
            <a:graphicFrameLocks noGrp="1"/>
          </p:cNvGraphicFramePr>
          <p:nvPr>
            <p:extLst>
              <p:ext uri="{D42A27DB-BD31-4B8C-83A1-F6EECF244321}">
                <p14:modId xmlns:p14="http://schemas.microsoft.com/office/powerpoint/2010/main" val="4088011506"/>
              </p:ext>
            </p:extLst>
          </p:nvPr>
        </p:nvGraphicFramePr>
        <p:xfrm>
          <a:off x="1092433" y="219612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29249487"/>
                    </a:ext>
                  </a:extLst>
                </a:gridCol>
                <a:gridCol w="4064000">
                  <a:extLst>
                    <a:ext uri="{9D8B030D-6E8A-4147-A177-3AD203B41FA5}">
                      <a16:colId xmlns:a16="http://schemas.microsoft.com/office/drawing/2014/main" val="1875530165"/>
                    </a:ext>
                  </a:extLst>
                </a:gridCol>
              </a:tblGrid>
              <a:tr h="370840">
                <a:tc>
                  <a:txBody>
                    <a:bodyPr/>
                    <a:lstStyle/>
                    <a:p>
                      <a:r>
                        <a:rPr lang="en-US" dirty="0"/>
                        <a:t>Hard problems</a:t>
                      </a:r>
                      <a:endParaRPr lang="en-IN" dirty="0"/>
                    </a:p>
                  </a:txBody>
                  <a:tcPr/>
                </a:tc>
                <a:tc>
                  <a:txBody>
                    <a:bodyPr/>
                    <a:lstStyle/>
                    <a:p>
                      <a:r>
                        <a:rPr lang="en-US" dirty="0"/>
                        <a:t>Easy problems</a:t>
                      </a:r>
                      <a:endParaRPr lang="en-IN" dirty="0"/>
                    </a:p>
                  </a:txBody>
                  <a:tcPr/>
                </a:tc>
                <a:extLst>
                  <a:ext uri="{0D108BD9-81ED-4DB2-BD59-A6C34878D82A}">
                    <a16:rowId xmlns:a16="http://schemas.microsoft.com/office/drawing/2014/main" val="227602538"/>
                  </a:ext>
                </a:extLst>
              </a:tr>
              <a:tr h="370840">
                <a:tc>
                  <a:txBody>
                    <a:bodyPr/>
                    <a:lstStyle/>
                    <a:p>
                      <a:r>
                        <a:rPr lang="en-US" dirty="0"/>
                        <a:t>Proving math theorems</a:t>
                      </a:r>
                      <a:endParaRPr lang="en-IN" dirty="0"/>
                    </a:p>
                  </a:txBody>
                  <a:tcPr/>
                </a:tc>
                <a:tc>
                  <a:txBody>
                    <a:bodyPr/>
                    <a:lstStyle/>
                    <a:p>
                      <a:r>
                        <a:rPr lang="en-US" dirty="0"/>
                        <a:t>Recognizing a face</a:t>
                      </a:r>
                      <a:endParaRPr lang="en-IN" dirty="0"/>
                    </a:p>
                  </a:txBody>
                  <a:tcPr/>
                </a:tc>
                <a:extLst>
                  <a:ext uri="{0D108BD9-81ED-4DB2-BD59-A6C34878D82A}">
                    <a16:rowId xmlns:a16="http://schemas.microsoft.com/office/drawing/2014/main" val="1602974931"/>
                  </a:ext>
                </a:extLst>
              </a:tr>
              <a:tr h="370840">
                <a:tc>
                  <a:txBody>
                    <a:bodyPr/>
                    <a:lstStyle/>
                    <a:p>
                      <a:r>
                        <a:rPr lang="en-US" dirty="0"/>
                        <a:t>Diagnosing problems in nuclear reactors</a:t>
                      </a:r>
                      <a:endParaRPr lang="en-IN" dirty="0"/>
                    </a:p>
                  </a:txBody>
                  <a:tcPr/>
                </a:tc>
                <a:tc>
                  <a:txBody>
                    <a:bodyPr/>
                    <a:lstStyle/>
                    <a:p>
                      <a:r>
                        <a:rPr lang="en-US" dirty="0"/>
                        <a:t>Walking across a room</a:t>
                      </a:r>
                      <a:endParaRPr lang="en-IN" dirty="0"/>
                    </a:p>
                  </a:txBody>
                  <a:tcPr/>
                </a:tc>
                <a:extLst>
                  <a:ext uri="{0D108BD9-81ED-4DB2-BD59-A6C34878D82A}">
                    <a16:rowId xmlns:a16="http://schemas.microsoft.com/office/drawing/2014/main" val="270945997"/>
                  </a:ext>
                </a:extLst>
              </a:tr>
              <a:tr h="370840">
                <a:tc>
                  <a:txBody>
                    <a:bodyPr/>
                    <a:lstStyle/>
                    <a:p>
                      <a:r>
                        <a:rPr lang="en-US" dirty="0"/>
                        <a:t>Space shuttle mission control</a:t>
                      </a:r>
                      <a:endParaRPr lang="en-IN" dirty="0"/>
                    </a:p>
                  </a:txBody>
                  <a:tcPr/>
                </a:tc>
                <a:tc>
                  <a:txBody>
                    <a:bodyPr/>
                    <a:lstStyle/>
                    <a:p>
                      <a:r>
                        <a:rPr lang="en-US" dirty="0"/>
                        <a:t>Counting fingers in an image</a:t>
                      </a:r>
                      <a:endParaRPr lang="en-IN" dirty="0"/>
                    </a:p>
                  </a:txBody>
                  <a:tcPr/>
                </a:tc>
                <a:extLst>
                  <a:ext uri="{0D108BD9-81ED-4DB2-BD59-A6C34878D82A}">
                    <a16:rowId xmlns:a16="http://schemas.microsoft.com/office/drawing/2014/main" val="2470601347"/>
                  </a:ext>
                </a:extLst>
              </a:tr>
              <a:tr h="370840">
                <a:tc>
                  <a:txBody>
                    <a:bodyPr/>
                    <a:lstStyle/>
                    <a:p>
                      <a:r>
                        <a:rPr lang="en-US" dirty="0"/>
                        <a:t>Detecting submarines using sonar</a:t>
                      </a:r>
                      <a:endParaRPr lang="en-IN" dirty="0"/>
                    </a:p>
                  </a:txBody>
                  <a:tcPr/>
                </a:tc>
                <a:tc>
                  <a:txBody>
                    <a:bodyPr/>
                    <a:lstStyle/>
                    <a:p>
                      <a:r>
                        <a:rPr lang="en-US" dirty="0"/>
                        <a:t>Driving a car</a:t>
                      </a:r>
                      <a:endParaRPr lang="en-IN" dirty="0"/>
                    </a:p>
                  </a:txBody>
                  <a:tcPr/>
                </a:tc>
                <a:extLst>
                  <a:ext uri="{0D108BD9-81ED-4DB2-BD59-A6C34878D82A}">
                    <a16:rowId xmlns:a16="http://schemas.microsoft.com/office/drawing/2014/main" val="837839717"/>
                  </a:ext>
                </a:extLst>
              </a:tr>
            </a:tbl>
          </a:graphicData>
        </a:graphic>
      </p:graphicFrame>
      <p:sp>
        <p:nvSpPr>
          <p:cNvPr id="4" name="TextBox 3">
            <a:extLst>
              <a:ext uri="{FF2B5EF4-FFF2-40B4-BE49-F238E27FC236}">
                <a16:creationId xmlns:a16="http://schemas.microsoft.com/office/drawing/2014/main" id="{FE157F59-BDD4-449C-96AB-C193EFAC190E}"/>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3893193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Let’s think!</a:t>
            </a:r>
            <a:endParaRPr lang="en-IN" sz="1800" b="1" dirty="0"/>
          </a:p>
        </p:txBody>
      </p:sp>
      <p:graphicFrame>
        <p:nvGraphicFramePr>
          <p:cNvPr id="3" name="Table 3">
            <a:extLst>
              <a:ext uri="{FF2B5EF4-FFF2-40B4-BE49-F238E27FC236}">
                <a16:creationId xmlns:a16="http://schemas.microsoft.com/office/drawing/2014/main" id="{440B8DC2-C88E-4582-BD9D-B8A78437EB03}"/>
              </a:ext>
            </a:extLst>
          </p:cNvPr>
          <p:cNvGraphicFramePr>
            <a:graphicFrameLocks noGrp="1"/>
          </p:cNvGraphicFramePr>
          <p:nvPr>
            <p:extLst>
              <p:ext uri="{D42A27DB-BD31-4B8C-83A1-F6EECF244321}">
                <p14:modId xmlns:p14="http://schemas.microsoft.com/office/powerpoint/2010/main" val="2876743347"/>
              </p:ext>
            </p:extLst>
          </p:nvPr>
        </p:nvGraphicFramePr>
        <p:xfrm>
          <a:off x="1092433" y="219612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29249487"/>
                    </a:ext>
                  </a:extLst>
                </a:gridCol>
                <a:gridCol w="4064000">
                  <a:extLst>
                    <a:ext uri="{9D8B030D-6E8A-4147-A177-3AD203B41FA5}">
                      <a16:colId xmlns:a16="http://schemas.microsoft.com/office/drawing/2014/main" val="1875530165"/>
                    </a:ext>
                  </a:extLst>
                </a:gridCol>
              </a:tblGrid>
              <a:tr h="370840">
                <a:tc>
                  <a:txBody>
                    <a:bodyPr/>
                    <a:lstStyle/>
                    <a:p>
                      <a:r>
                        <a:rPr lang="en-US" dirty="0"/>
                        <a:t>Expert system knowledge</a:t>
                      </a:r>
                      <a:endParaRPr lang="en-IN" dirty="0"/>
                    </a:p>
                  </a:txBody>
                  <a:tcPr/>
                </a:tc>
                <a:tc>
                  <a:txBody>
                    <a:bodyPr/>
                    <a:lstStyle/>
                    <a:p>
                      <a:r>
                        <a:rPr lang="en-US" dirty="0"/>
                        <a:t>All humans</a:t>
                      </a:r>
                      <a:endParaRPr lang="en-IN" dirty="0"/>
                    </a:p>
                  </a:txBody>
                  <a:tcPr/>
                </a:tc>
                <a:extLst>
                  <a:ext uri="{0D108BD9-81ED-4DB2-BD59-A6C34878D82A}">
                    <a16:rowId xmlns:a16="http://schemas.microsoft.com/office/drawing/2014/main" val="227602538"/>
                  </a:ext>
                </a:extLst>
              </a:tr>
              <a:tr h="370840">
                <a:tc>
                  <a:txBody>
                    <a:bodyPr/>
                    <a:lstStyle/>
                    <a:p>
                      <a:r>
                        <a:rPr lang="en-US" dirty="0"/>
                        <a:t>Proving math theorems</a:t>
                      </a:r>
                      <a:endParaRPr lang="en-IN" dirty="0"/>
                    </a:p>
                  </a:txBody>
                  <a:tcPr/>
                </a:tc>
                <a:tc>
                  <a:txBody>
                    <a:bodyPr/>
                    <a:lstStyle/>
                    <a:p>
                      <a:r>
                        <a:rPr lang="en-US" dirty="0"/>
                        <a:t>Recognizing a face</a:t>
                      </a:r>
                      <a:endParaRPr lang="en-IN" dirty="0"/>
                    </a:p>
                  </a:txBody>
                  <a:tcPr/>
                </a:tc>
                <a:extLst>
                  <a:ext uri="{0D108BD9-81ED-4DB2-BD59-A6C34878D82A}">
                    <a16:rowId xmlns:a16="http://schemas.microsoft.com/office/drawing/2014/main" val="1602974931"/>
                  </a:ext>
                </a:extLst>
              </a:tr>
              <a:tr h="370840">
                <a:tc>
                  <a:txBody>
                    <a:bodyPr/>
                    <a:lstStyle/>
                    <a:p>
                      <a:r>
                        <a:rPr lang="en-US" dirty="0"/>
                        <a:t>Diagnosing problems in nuclear reactors</a:t>
                      </a:r>
                      <a:endParaRPr lang="en-IN" dirty="0"/>
                    </a:p>
                  </a:txBody>
                  <a:tcPr/>
                </a:tc>
                <a:tc>
                  <a:txBody>
                    <a:bodyPr/>
                    <a:lstStyle/>
                    <a:p>
                      <a:r>
                        <a:rPr lang="en-US" dirty="0"/>
                        <a:t>Walking across a room</a:t>
                      </a:r>
                      <a:endParaRPr lang="en-IN" dirty="0"/>
                    </a:p>
                  </a:txBody>
                  <a:tcPr/>
                </a:tc>
                <a:extLst>
                  <a:ext uri="{0D108BD9-81ED-4DB2-BD59-A6C34878D82A}">
                    <a16:rowId xmlns:a16="http://schemas.microsoft.com/office/drawing/2014/main" val="270945997"/>
                  </a:ext>
                </a:extLst>
              </a:tr>
              <a:tr h="370840">
                <a:tc>
                  <a:txBody>
                    <a:bodyPr/>
                    <a:lstStyle/>
                    <a:p>
                      <a:r>
                        <a:rPr lang="en-US" dirty="0"/>
                        <a:t>Space shuttle mission control</a:t>
                      </a:r>
                      <a:endParaRPr lang="en-IN" dirty="0"/>
                    </a:p>
                  </a:txBody>
                  <a:tcPr/>
                </a:tc>
                <a:tc>
                  <a:txBody>
                    <a:bodyPr/>
                    <a:lstStyle/>
                    <a:p>
                      <a:r>
                        <a:rPr lang="en-US" dirty="0"/>
                        <a:t>Counting fingers in an image</a:t>
                      </a:r>
                      <a:endParaRPr lang="en-IN" dirty="0"/>
                    </a:p>
                  </a:txBody>
                  <a:tcPr/>
                </a:tc>
                <a:extLst>
                  <a:ext uri="{0D108BD9-81ED-4DB2-BD59-A6C34878D82A}">
                    <a16:rowId xmlns:a16="http://schemas.microsoft.com/office/drawing/2014/main" val="2470601347"/>
                  </a:ext>
                </a:extLst>
              </a:tr>
              <a:tr h="370840">
                <a:tc>
                  <a:txBody>
                    <a:bodyPr/>
                    <a:lstStyle/>
                    <a:p>
                      <a:r>
                        <a:rPr lang="en-US" dirty="0"/>
                        <a:t>Detecting submarines using sonar</a:t>
                      </a:r>
                      <a:endParaRPr lang="en-IN" dirty="0"/>
                    </a:p>
                  </a:txBody>
                  <a:tcPr/>
                </a:tc>
                <a:tc>
                  <a:txBody>
                    <a:bodyPr/>
                    <a:lstStyle/>
                    <a:p>
                      <a:r>
                        <a:rPr lang="en-US" dirty="0"/>
                        <a:t>Driving a car</a:t>
                      </a:r>
                      <a:endParaRPr lang="en-IN" dirty="0"/>
                    </a:p>
                  </a:txBody>
                  <a:tcPr/>
                </a:tc>
                <a:extLst>
                  <a:ext uri="{0D108BD9-81ED-4DB2-BD59-A6C34878D82A}">
                    <a16:rowId xmlns:a16="http://schemas.microsoft.com/office/drawing/2014/main" val="837839717"/>
                  </a:ext>
                </a:extLst>
              </a:tr>
            </a:tbl>
          </a:graphicData>
        </a:graphic>
      </p:graphicFrame>
      <p:sp>
        <p:nvSpPr>
          <p:cNvPr id="8" name="TextBox 7">
            <a:extLst>
              <a:ext uri="{FF2B5EF4-FFF2-40B4-BE49-F238E27FC236}">
                <a16:creationId xmlns:a16="http://schemas.microsoft.com/office/drawing/2014/main" id="{019B570A-EE79-4253-BA22-E814CAAEA221}"/>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1525685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Let’s think!</a:t>
            </a:r>
            <a:endParaRPr lang="en-IN" sz="1800" b="1" dirty="0"/>
          </a:p>
        </p:txBody>
      </p:sp>
      <p:graphicFrame>
        <p:nvGraphicFramePr>
          <p:cNvPr id="3" name="Table 3">
            <a:extLst>
              <a:ext uri="{FF2B5EF4-FFF2-40B4-BE49-F238E27FC236}">
                <a16:creationId xmlns:a16="http://schemas.microsoft.com/office/drawing/2014/main" id="{440B8DC2-C88E-4582-BD9D-B8A78437EB03}"/>
              </a:ext>
            </a:extLst>
          </p:cNvPr>
          <p:cNvGraphicFramePr>
            <a:graphicFrameLocks noGrp="1"/>
          </p:cNvGraphicFramePr>
          <p:nvPr>
            <p:extLst>
              <p:ext uri="{D42A27DB-BD31-4B8C-83A1-F6EECF244321}">
                <p14:modId xmlns:p14="http://schemas.microsoft.com/office/powerpoint/2010/main" val="1336729795"/>
              </p:ext>
            </p:extLst>
          </p:nvPr>
        </p:nvGraphicFramePr>
        <p:xfrm>
          <a:off x="1092433" y="219612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29249487"/>
                    </a:ext>
                  </a:extLst>
                </a:gridCol>
                <a:gridCol w="4064000">
                  <a:extLst>
                    <a:ext uri="{9D8B030D-6E8A-4147-A177-3AD203B41FA5}">
                      <a16:colId xmlns:a16="http://schemas.microsoft.com/office/drawing/2014/main" val="1875530165"/>
                    </a:ext>
                  </a:extLst>
                </a:gridCol>
              </a:tblGrid>
              <a:tr h="370840">
                <a:tc>
                  <a:txBody>
                    <a:bodyPr/>
                    <a:lstStyle/>
                    <a:p>
                      <a:r>
                        <a:rPr lang="en-US" dirty="0"/>
                        <a:t>Easy problems</a:t>
                      </a:r>
                      <a:endParaRPr lang="en-IN" dirty="0"/>
                    </a:p>
                  </a:txBody>
                  <a:tcPr/>
                </a:tc>
                <a:tc>
                  <a:txBody>
                    <a:bodyPr/>
                    <a:lstStyle/>
                    <a:p>
                      <a:r>
                        <a:rPr lang="en-US" dirty="0"/>
                        <a:t>Hard problems</a:t>
                      </a:r>
                      <a:endParaRPr lang="en-IN" dirty="0"/>
                    </a:p>
                  </a:txBody>
                  <a:tcPr/>
                </a:tc>
                <a:extLst>
                  <a:ext uri="{0D108BD9-81ED-4DB2-BD59-A6C34878D82A}">
                    <a16:rowId xmlns:a16="http://schemas.microsoft.com/office/drawing/2014/main" val="227602538"/>
                  </a:ext>
                </a:extLst>
              </a:tr>
              <a:tr h="370840">
                <a:tc>
                  <a:txBody>
                    <a:bodyPr/>
                    <a:lstStyle/>
                    <a:p>
                      <a:r>
                        <a:rPr lang="en-US" dirty="0"/>
                        <a:t>Proving math theorems</a:t>
                      </a:r>
                      <a:endParaRPr lang="en-IN" dirty="0"/>
                    </a:p>
                  </a:txBody>
                  <a:tcPr/>
                </a:tc>
                <a:tc>
                  <a:txBody>
                    <a:bodyPr/>
                    <a:lstStyle/>
                    <a:p>
                      <a:r>
                        <a:rPr lang="en-US" dirty="0"/>
                        <a:t>Recognizing a face</a:t>
                      </a:r>
                      <a:endParaRPr lang="en-IN" dirty="0"/>
                    </a:p>
                  </a:txBody>
                  <a:tcPr/>
                </a:tc>
                <a:extLst>
                  <a:ext uri="{0D108BD9-81ED-4DB2-BD59-A6C34878D82A}">
                    <a16:rowId xmlns:a16="http://schemas.microsoft.com/office/drawing/2014/main" val="1602974931"/>
                  </a:ext>
                </a:extLst>
              </a:tr>
              <a:tr h="370840">
                <a:tc>
                  <a:txBody>
                    <a:bodyPr/>
                    <a:lstStyle/>
                    <a:p>
                      <a:r>
                        <a:rPr lang="en-US" dirty="0"/>
                        <a:t>Diagnosing problems in nuclear reactors</a:t>
                      </a:r>
                      <a:endParaRPr lang="en-IN" dirty="0"/>
                    </a:p>
                  </a:txBody>
                  <a:tcPr/>
                </a:tc>
                <a:tc>
                  <a:txBody>
                    <a:bodyPr/>
                    <a:lstStyle/>
                    <a:p>
                      <a:r>
                        <a:rPr lang="en-US" dirty="0"/>
                        <a:t>Walking across a room</a:t>
                      </a:r>
                      <a:endParaRPr lang="en-IN" dirty="0"/>
                    </a:p>
                  </a:txBody>
                  <a:tcPr/>
                </a:tc>
                <a:extLst>
                  <a:ext uri="{0D108BD9-81ED-4DB2-BD59-A6C34878D82A}">
                    <a16:rowId xmlns:a16="http://schemas.microsoft.com/office/drawing/2014/main" val="270945997"/>
                  </a:ext>
                </a:extLst>
              </a:tr>
              <a:tr h="370840">
                <a:tc>
                  <a:txBody>
                    <a:bodyPr/>
                    <a:lstStyle/>
                    <a:p>
                      <a:r>
                        <a:rPr lang="en-US" dirty="0"/>
                        <a:t>Space shuttle mission control</a:t>
                      </a:r>
                      <a:endParaRPr lang="en-IN" dirty="0"/>
                    </a:p>
                  </a:txBody>
                  <a:tcPr/>
                </a:tc>
                <a:tc>
                  <a:txBody>
                    <a:bodyPr/>
                    <a:lstStyle/>
                    <a:p>
                      <a:r>
                        <a:rPr lang="en-US" dirty="0"/>
                        <a:t>Counting fingers in an image</a:t>
                      </a:r>
                      <a:endParaRPr lang="en-IN" dirty="0"/>
                    </a:p>
                  </a:txBody>
                  <a:tcPr/>
                </a:tc>
                <a:extLst>
                  <a:ext uri="{0D108BD9-81ED-4DB2-BD59-A6C34878D82A}">
                    <a16:rowId xmlns:a16="http://schemas.microsoft.com/office/drawing/2014/main" val="2470601347"/>
                  </a:ext>
                </a:extLst>
              </a:tr>
              <a:tr h="370840">
                <a:tc>
                  <a:txBody>
                    <a:bodyPr/>
                    <a:lstStyle/>
                    <a:p>
                      <a:r>
                        <a:rPr lang="en-US" dirty="0"/>
                        <a:t>Detecting submarines using sonar</a:t>
                      </a:r>
                      <a:endParaRPr lang="en-IN" dirty="0"/>
                    </a:p>
                  </a:txBody>
                  <a:tcPr/>
                </a:tc>
                <a:tc>
                  <a:txBody>
                    <a:bodyPr/>
                    <a:lstStyle/>
                    <a:p>
                      <a:r>
                        <a:rPr lang="en-US" dirty="0"/>
                        <a:t>Driving a car</a:t>
                      </a:r>
                      <a:endParaRPr lang="en-IN" dirty="0"/>
                    </a:p>
                  </a:txBody>
                  <a:tcPr/>
                </a:tc>
                <a:extLst>
                  <a:ext uri="{0D108BD9-81ED-4DB2-BD59-A6C34878D82A}">
                    <a16:rowId xmlns:a16="http://schemas.microsoft.com/office/drawing/2014/main" val="837839717"/>
                  </a:ext>
                </a:extLst>
              </a:tr>
            </a:tbl>
          </a:graphicData>
        </a:graphic>
      </p:graphicFrame>
      <p:sp>
        <p:nvSpPr>
          <p:cNvPr id="4" name="TextBox 3">
            <a:extLst>
              <a:ext uri="{FF2B5EF4-FFF2-40B4-BE49-F238E27FC236}">
                <a16:creationId xmlns:a16="http://schemas.microsoft.com/office/drawing/2014/main" id="{B291966B-6EBB-4580-8751-E7ED5425A035}"/>
              </a:ext>
            </a:extLst>
          </p:cNvPr>
          <p:cNvSpPr txBox="1"/>
          <p:nvPr/>
        </p:nvSpPr>
        <p:spPr>
          <a:xfrm>
            <a:off x="4244829" y="4932727"/>
            <a:ext cx="5125674" cy="369332"/>
          </a:xfrm>
          <a:prstGeom prst="rect">
            <a:avLst/>
          </a:prstGeom>
          <a:noFill/>
        </p:spPr>
        <p:txBody>
          <a:bodyPr wrap="square" rtlCol="0">
            <a:spAutoFit/>
          </a:bodyPr>
          <a:lstStyle/>
          <a:p>
            <a:r>
              <a:rPr lang="en-US" dirty="0"/>
              <a:t>MORAVEC’S PARADOX</a:t>
            </a:r>
            <a:endParaRPr lang="en-IN" dirty="0"/>
          </a:p>
        </p:txBody>
      </p:sp>
      <p:sp>
        <p:nvSpPr>
          <p:cNvPr id="5" name="TextBox 4">
            <a:extLst>
              <a:ext uri="{FF2B5EF4-FFF2-40B4-BE49-F238E27FC236}">
                <a16:creationId xmlns:a16="http://schemas.microsoft.com/office/drawing/2014/main" id="{46AC7276-BC1B-4DEA-A8C9-EAC789CBF74E}"/>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2330054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Let’s think!</a:t>
            </a:r>
            <a:endParaRPr lang="en-IN" sz="1800" b="1" dirty="0"/>
          </a:p>
        </p:txBody>
      </p:sp>
      <p:pic>
        <p:nvPicPr>
          <p:cNvPr id="6" name="Picture 5">
            <a:extLst>
              <a:ext uri="{FF2B5EF4-FFF2-40B4-BE49-F238E27FC236}">
                <a16:creationId xmlns:a16="http://schemas.microsoft.com/office/drawing/2014/main" id="{DF2B2B92-273E-473B-84FE-80E47E4A457A}"/>
              </a:ext>
            </a:extLst>
          </p:cNvPr>
          <p:cNvPicPr>
            <a:picLocks noChangeAspect="1"/>
          </p:cNvPicPr>
          <p:nvPr/>
        </p:nvPicPr>
        <p:blipFill>
          <a:blip r:embed="rId2"/>
          <a:stretch>
            <a:fillRect/>
          </a:stretch>
        </p:blipFill>
        <p:spPr>
          <a:xfrm>
            <a:off x="1416569" y="1333318"/>
            <a:ext cx="8436071" cy="4191363"/>
          </a:xfrm>
          <a:prstGeom prst="rect">
            <a:avLst/>
          </a:prstGeom>
        </p:spPr>
      </p:pic>
      <p:sp>
        <p:nvSpPr>
          <p:cNvPr id="7" name="TextBox 6">
            <a:extLst>
              <a:ext uri="{FF2B5EF4-FFF2-40B4-BE49-F238E27FC236}">
                <a16:creationId xmlns:a16="http://schemas.microsoft.com/office/drawing/2014/main" id="{7C40E372-3B1E-41FF-8A5A-CFA7BEC837B6}"/>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2402071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8D74-DD2F-45E7-BFE9-650D1AB2E55F}"/>
              </a:ext>
            </a:extLst>
          </p:cNvPr>
          <p:cNvSpPr>
            <a:spLocks noGrp="1"/>
          </p:cNvSpPr>
          <p:nvPr>
            <p:ph type="title"/>
          </p:nvPr>
        </p:nvSpPr>
        <p:spPr>
          <a:xfrm>
            <a:off x="838200" y="365125"/>
            <a:ext cx="10515600" cy="742222"/>
          </a:xfrm>
        </p:spPr>
        <p:txBody>
          <a:bodyPr/>
          <a:lstStyle/>
          <a:p>
            <a:r>
              <a:rPr lang="en-US" dirty="0"/>
              <a:t>Day 1 – Learning to See</a:t>
            </a:r>
            <a:endParaRPr lang="en-IN" dirty="0"/>
          </a:p>
        </p:txBody>
      </p:sp>
      <p:sp>
        <p:nvSpPr>
          <p:cNvPr id="3" name="Content Placeholder 2">
            <a:extLst>
              <a:ext uri="{FF2B5EF4-FFF2-40B4-BE49-F238E27FC236}">
                <a16:creationId xmlns:a16="http://schemas.microsoft.com/office/drawing/2014/main" id="{AC74BBA5-803D-4A29-874A-1D3E6036982D}"/>
              </a:ext>
            </a:extLst>
          </p:cNvPr>
          <p:cNvSpPr>
            <a:spLocks noGrp="1"/>
          </p:cNvSpPr>
          <p:nvPr>
            <p:ph idx="1"/>
          </p:nvPr>
        </p:nvSpPr>
        <p:spPr>
          <a:xfrm>
            <a:off x="838200" y="1963024"/>
            <a:ext cx="10515600" cy="4213939"/>
          </a:xfrm>
        </p:spPr>
        <p:txBody>
          <a:bodyPr>
            <a:normAutofit/>
          </a:bodyPr>
          <a:lstStyle/>
          <a:p>
            <a:pPr marL="0" indent="0">
              <a:buNone/>
            </a:pPr>
            <a:r>
              <a:rPr lang="en-US" sz="2000" dirty="0"/>
              <a:t>Topics to be covered:</a:t>
            </a:r>
          </a:p>
          <a:p>
            <a:r>
              <a:rPr lang="en-IN" sz="1600" dirty="0"/>
              <a:t>Problem statement definition</a:t>
            </a:r>
          </a:p>
          <a:p>
            <a:r>
              <a:rPr lang="en-IN" sz="1600" dirty="0"/>
              <a:t>Knowledge based algorithm</a:t>
            </a:r>
          </a:p>
          <a:p>
            <a:r>
              <a:rPr lang="en-IN" sz="1600" dirty="0"/>
              <a:t>Memorization based Algorithm</a:t>
            </a:r>
          </a:p>
          <a:p>
            <a:r>
              <a:rPr lang="en-IN" sz="1600" dirty="0"/>
              <a:t>Confusion matrix</a:t>
            </a:r>
          </a:p>
          <a:p>
            <a:r>
              <a:rPr lang="en-IN" sz="1600" dirty="0"/>
              <a:t>Generalization importance</a:t>
            </a:r>
          </a:p>
          <a:p>
            <a:r>
              <a:rPr lang="en-IN" sz="1600" dirty="0"/>
              <a:t>Bias vs Variance</a:t>
            </a:r>
          </a:p>
          <a:p>
            <a:r>
              <a:rPr lang="en-IN" sz="1600" dirty="0"/>
              <a:t>Decision trees</a:t>
            </a:r>
          </a:p>
          <a:p>
            <a:r>
              <a:rPr lang="en-IN" sz="1600" dirty="0"/>
              <a:t>Heuristics</a:t>
            </a:r>
          </a:p>
        </p:txBody>
      </p:sp>
      <p:sp>
        <p:nvSpPr>
          <p:cNvPr id="5" name="TextBox 4">
            <a:extLst>
              <a:ext uri="{FF2B5EF4-FFF2-40B4-BE49-F238E27FC236}">
                <a16:creationId xmlns:a16="http://schemas.microsoft.com/office/drawing/2014/main" id="{B08D6AC3-3A61-4F60-AA91-7766F754B616}"/>
              </a:ext>
            </a:extLst>
          </p:cNvPr>
          <p:cNvSpPr txBox="1"/>
          <p:nvPr/>
        </p:nvSpPr>
        <p:spPr>
          <a:xfrm>
            <a:off x="6096000" y="981187"/>
            <a:ext cx="4521666" cy="369332"/>
          </a:xfrm>
          <a:prstGeom prst="rect">
            <a:avLst/>
          </a:prstGeom>
          <a:noFill/>
        </p:spPr>
        <p:txBody>
          <a:bodyPr wrap="square" rtlCol="0">
            <a:spAutoFit/>
          </a:bodyPr>
          <a:lstStyle/>
          <a:p>
            <a:r>
              <a:rPr lang="en-US" dirty="0"/>
              <a:t>- What is the deal about machine learning?</a:t>
            </a:r>
            <a:endParaRPr lang="en-IN" dirty="0"/>
          </a:p>
        </p:txBody>
      </p:sp>
    </p:spTree>
    <p:extLst>
      <p:ext uri="{BB962C8B-B14F-4D97-AF65-F5344CB8AC3E}">
        <p14:creationId xmlns:p14="http://schemas.microsoft.com/office/powerpoint/2010/main" val="848708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The other way to find solution</a:t>
            </a:r>
            <a:endParaRPr lang="en-IN" sz="1800" b="1" dirty="0"/>
          </a:p>
        </p:txBody>
      </p:sp>
      <p:sp>
        <p:nvSpPr>
          <p:cNvPr id="7" name="TextBox 6">
            <a:extLst>
              <a:ext uri="{FF2B5EF4-FFF2-40B4-BE49-F238E27FC236}">
                <a16:creationId xmlns:a16="http://schemas.microsoft.com/office/drawing/2014/main" id="{7C40E372-3B1E-41FF-8A5A-CFA7BEC837B6}"/>
              </a:ext>
            </a:extLst>
          </p:cNvPr>
          <p:cNvSpPr txBox="1"/>
          <p:nvPr/>
        </p:nvSpPr>
        <p:spPr>
          <a:xfrm>
            <a:off x="9035569" y="5700558"/>
            <a:ext cx="4499994" cy="215444"/>
          </a:xfrm>
          <a:prstGeom prst="rect">
            <a:avLst/>
          </a:prstGeom>
          <a:noFill/>
        </p:spPr>
        <p:txBody>
          <a:bodyPr wrap="square" rtlCol="0">
            <a:spAutoFit/>
          </a:bodyPr>
          <a:lstStyle/>
          <a:p>
            <a:r>
              <a:rPr lang="en-US" sz="800" dirty="0"/>
              <a:t>Move to notebook</a:t>
            </a:r>
            <a:endParaRPr lang="en-IN" sz="800" dirty="0"/>
          </a:p>
        </p:txBody>
      </p:sp>
      <p:pic>
        <p:nvPicPr>
          <p:cNvPr id="7172" name="Picture 4" descr="𝙳𝚊𝚟𝚒𝚍 𝙳𝚊𝚘 on Twitter: &quot;#NIPS2017 @JeffDean 's Talk: Field ...">
            <a:extLst>
              <a:ext uri="{FF2B5EF4-FFF2-40B4-BE49-F238E27FC236}">
                <a16:creationId xmlns:a16="http://schemas.microsoft.com/office/drawing/2014/main" id="{0988BEDE-0060-4110-BCB5-74E0AC41C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992" y="1307199"/>
            <a:ext cx="7714089" cy="51618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1129443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1</a:t>
            </a:r>
            <a:r>
              <a:rPr lang="en-US" sz="1800" b="1" baseline="30000" dirty="0"/>
              <a:t>st</a:t>
            </a:r>
            <a:r>
              <a:rPr lang="en-US" sz="1800" b="1" dirty="0"/>
              <a:t> ML algorithm</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graphicFrame>
        <p:nvGraphicFramePr>
          <p:cNvPr id="3" name="Table 3">
            <a:extLst>
              <a:ext uri="{FF2B5EF4-FFF2-40B4-BE49-F238E27FC236}">
                <a16:creationId xmlns:a16="http://schemas.microsoft.com/office/drawing/2014/main" id="{DDC096B8-AC33-4DCF-9187-B5FCB5C98490}"/>
              </a:ext>
            </a:extLst>
          </p:cNvPr>
          <p:cNvGraphicFramePr>
            <a:graphicFrameLocks noGrp="1"/>
          </p:cNvGraphicFramePr>
          <p:nvPr>
            <p:extLst>
              <p:ext uri="{D42A27DB-BD31-4B8C-83A1-F6EECF244321}">
                <p14:modId xmlns:p14="http://schemas.microsoft.com/office/powerpoint/2010/main" val="533212444"/>
              </p:ext>
            </p:extLst>
          </p:nvPr>
        </p:nvGraphicFramePr>
        <p:xfrm>
          <a:off x="1100347" y="2623349"/>
          <a:ext cx="3644182" cy="1465572"/>
        </p:xfrm>
        <a:graphic>
          <a:graphicData uri="http://schemas.openxmlformats.org/drawingml/2006/table">
            <a:tbl>
              <a:tblPr firstRow="1" bandRow="1">
                <a:tableStyleId>{5C22544A-7EE6-4342-B048-85BDC9FD1C3A}</a:tableStyleId>
              </a:tblPr>
              <a:tblGrid>
                <a:gridCol w="1822091">
                  <a:extLst>
                    <a:ext uri="{9D8B030D-6E8A-4147-A177-3AD203B41FA5}">
                      <a16:colId xmlns:a16="http://schemas.microsoft.com/office/drawing/2014/main" val="511684569"/>
                    </a:ext>
                  </a:extLst>
                </a:gridCol>
                <a:gridCol w="1822091">
                  <a:extLst>
                    <a:ext uri="{9D8B030D-6E8A-4147-A177-3AD203B41FA5}">
                      <a16:colId xmlns:a16="http://schemas.microsoft.com/office/drawing/2014/main" val="2240948898"/>
                    </a:ext>
                  </a:extLst>
                </a:gridCol>
              </a:tblGrid>
              <a:tr h="732786">
                <a:tc>
                  <a:txBody>
                    <a:bodyPr/>
                    <a:lstStyle/>
                    <a:p>
                      <a:endParaRPr lang="en-IN"/>
                    </a:p>
                  </a:txBody>
                  <a:tcPr/>
                </a:tc>
                <a:tc>
                  <a:txBody>
                    <a:bodyPr/>
                    <a:lstStyle/>
                    <a:p>
                      <a:endParaRPr lang="en-IN"/>
                    </a:p>
                  </a:txBody>
                  <a:tcPr/>
                </a:tc>
                <a:extLst>
                  <a:ext uri="{0D108BD9-81ED-4DB2-BD59-A6C34878D82A}">
                    <a16:rowId xmlns:a16="http://schemas.microsoft.com/office/drawing/2014/main" val="749230697"/>
                  </a:ext>
                </a:extLst>
              </a:tr>
              <a:tr h="732786">
                <a:tc>
                  <a:txBody>
                    <a:bodyPr/>
                    <a:lstStyle/>
                    <a:p>
                      <a:endParaRPr lang="en-IN"/>
                    </a:p>
                  </a:txBody>
                  <a:tcPr/>
                </a:tc>
                <a:tc>
                  <a:txBody>
                    <a:bodyPr/>
                    <a:lstStyle/>
                    <a:p>
                      <a:endParaRPr lang="en-IN" dirty="0"/>
                    </a:p>
                  </a:txBody>
                  <a:tcPr/>
                </a:tc>
                <a:extLst>
                  <a:ext uri="{0D108BD9-81ED-4DB2-BD59-A6C34878D82A}">
                    <a16:rowId xmlns:a16="http://schemas.microsoft.com/office/drawing/2014/main" val="2137350170"/>
                  </a:ext>
                </a:extLst>
              </a:tr>
            </a:tbl>
          </a:graphicData>
        </a:graphic>
      </p:graphicFrame>
      <p:graphicFrame>
        <p:nvGraphicFramePr>
          <p:cNvPr id="9" name="Table 3">
            <a:extLst>
              <a:ext uri="{FF2B5EF4-FFF2-40B4-BE49-F238E27FC236}">
                <a16:creationId xmlns:a16="http://schemas.microsoft.com/office/drawing/2014/main" id="{D522CD94-5AFF-4B7D-9A2A-5FD8FDFCCB38}"/>
              </a:ext>
            </a:extLst>
          </p:cNvPr>
          <p:cNvGraphicFramePr>
            <a:graphicFrameLocks noGrp="1"/>
          </p:cNvGraphicFramePr>
          <p:nvPr>
            <p:extLst>
              <p:ext uri="{D42A27DB-BD31-4B8C-83A1-F6EECF244321}">
                <p14:modId xmlns:p14="http://schemas.microsoft.com/office/powerpoint/2010/main" val="2702677678"/>
              </p:ext>
            </p:extLst>
          </p:nvPr>
        </p:nvGraphicFramePr>
        <p:xfrm>
          <a:off x="5738482" y="2604140"/>
          <a:ext cx="3644182" cy="1465572"/>
        </p:xfrm>
        <a:graphic>
          <a:graphicData uri="http://schemas.openxmlformats.org/drawingml/2006/table">
            <a:tbl>
              <a:tblPr firstRow="1" bandRow="1">
                <a:tableStyleId>{5C22544A-7EE6-4342-B048-85BDC9FD1C3A}</a:tableStyleId>
              </a:tblPr>
              <a:tblGrid>
                <a:gridCol w="1822091">
                  <a:extLst>
                    <a:ext uri="{9D8B030D-6E8A-4147-A177-3AD203B41FA5}">
                      <a16:colId xmlns:a16="http://schemas.microsoft.com/office/drawing/2014/main" val="511684569"/>
                    </a:ext>
                  </a:extLst>
                </a:gridCol>
                <a:gridCol w="1822091">
                  <a:extLst>
                    <a:ext uri="{9D8B030D-6E8A-4147-A177-3AD203B41FA5}">
                      <a16:colId xmlns:a16="http://schemas.microsoft.com/office/drawing/2014/main" val="2240948898"/>
                    </a:ext>
                  </a:extLst>
                </a:gridCol>
              </a:tblGrid>
              <a:tr h="732786">
                <a:tc>
                  <a:txBody>
                    <a:bodyPr/>
                    <a:lstStyle/>
                    <a:p>
                      <a:endParaRPr lang="en-IN"/>
                    </a:p>
                  </a:txBody>
                  <a:tcPr/>
                </a:tc>
                <a:tc>
                  <a:txBody>
                    <a:bodyPr/>
                    <a:lstStyle/>
                    <a:p>
                      <a:endParaRPr lang="en-IN" dirty="0"/>
                    </a:p>
                  </a:txBody>
                  <a:tcPr/>
                </a:tc>
                <a:extLst>
                  <a:ext uri="{0D108BD9-81ED-4DB2-BD59-A6C34878D82A}">
                    <a16:rowId xmlns:a16="http://schemas.microsoft.com/office/drawing/2014/main" val="749230697"/>
                  </a:ext>
                </a:extLst>
              </a:tr>
              <a:tr h="732786">
                <a:tc>
                  <a:txBody>
                    <a:bodyPr/>
                    <a:lstStyle/>
                    <a:p>
                      <a:endParaRPr lang="en-IN"/>
                    </a:p>
                  </a:txBody>
                  <a:tcPr/>
                </a:tc>
                <a:tc>
                  <a:txBody>
                    <a:bodyPr/>
                    <a:lstStyle/>
                    <a:p>
                      <a:endParaRPr lang="en-IN" dirty="0"/>
                    </a:p>
                  </a:txBody>
                  <a:tcPr/>
                </a:tc>
                <a:extLst>
                  <a:ext uri="{0D108BD9-81ED-4DB2-BD59-A6C34878D82A}">
                    <a16:rowId xmlns:a16="http://schemas.microsoft.com/office/drawing/2014/main" val="2137350170"/>
                  </a:ext>
                </a:extLst>
              </a:tr>
            </a:tbl>
          </a:graphicData>
        </a:graphic>
      </p:graphicFrame>
      <p:sp>
        <p:nvSpPr>
          <p:cNvPr id="5" name="TextBox 4">
            <a:extLst>
              <a:ext uri="{FF2B5EF4-FFF2-40B4-BE49-F238E27FC236}">
                <a16:creationId xmlns:a16="http://schemas.microsoft.com/office/drawing/2014/main" id="{FCE49B38-DCDC-4005-A09D-9CEE159B6B1C}"/>
              </a:ext>
            </a:extLst>
          </p:cNvPr>
          <p:cNvSpPr txBox="1"/>
          <p:nvPr/>
        </p:nvSpPr>
        <p:spPr>
          <a:xfrm>
            <a:off x="1777042" y="2034556"/>
            <a:ext cx="2182483" cy="369332"/>
          </a:xfrm>
          <a:prstGeom prst="rect">
            <a:avLst/>
          </a:prstGeom>
          <a:noFill/>
        </p:spPr>
        <p:txBody>
          <a:bodyPr wrap="square" rtlCol="0">
            <a:spAutoFit/>
          </a:bodyPr>
          <a:lstStyle/>
          <a:p>
            <a:r>
              <a:rPr lang="en-US" dirty="0"/>
              <a:t>Confusion matrix A	</a:t>
            </a:r>
            <a:endParaRPr lang="en-IN" dirty="0"/>
          </a:p>
        </p:txBody>
      </p:sp>
      <p:sp>
        <p:nvSpPr>
          <p:cNvPr id="10" name="TextBox 9">
            <a:extLst>
              <a:ext uri="{FF2B5EF4-FFF2-40B4-BE49-F238E27FC236}">
                <a16:creationId xmlns:a16="http://schemas.microsoft.com/office/drawing/2014/main" id="{AFB5E14C-8044-4C26-8F8D-0D3D131D2C44}"/>
              </a:ext>
            </a:extLst>
          </p:cNvPr>
          <p:cNvSpPr txBox="1"/>
          <p:nvPr/>
        </p:nvSpPr>
        <p:spPr>
          <a:xfrm>
            <a:off x="6406552" y="2066754"/>
            <a:ext cx="2182483" cy="369332"/>
          </a:xfrm>
          <a:prstGeom prst="rect">
            <a:avLst/>
          </a:prstGeom>
          <a:noFill/>
        </p:spPr>
        <p:txBody>
          <a:bodyPr wrap="square" rtlCol="0">
            <a:spAutoFit/>
          </a:bodyPr>
          <a:lstStyle/>
          <a:p>
            <a:r>
              <a:rPr lang="en-US" dirty="0"/>
              <a:t>Confusion matrix B	</a:t>
            </a:r>
            <a:endParaRPr lang="en-IN" dirty="0"/>
          </a:p>
        </p:txBody>
      </p:sp>
      <p:sp>
        <p:nvSpPr>
          <p:cNvPr id="6" name="TextBox 5">
            <a:extLst>
              <a:ext uri="{FF2B5EF4-FFF2-40B4-BE49-F238E27FC236}">
                <a16:creationId xmlns:a16="http://schemas.microsoft.com/office/drawing/2014/main" id="{1DECD35B-81BA-413D-92A9-3C121B65CE4D}"/>
              </a:ext>
            </a:extLst>
          </p:cNvPr>
          <p:cNvSpPr txBox="1"/>
          <p:nvPr/>
        </p:nvSpPr>
        <p:spPr>
          <a:xfrm>
            <a:off x="5022490" y="2970786"/>
            <a:ext cx="534838" cy="369332"/>
          </a:xfrm>
          <a:prstGeom prst="rect">
            <a:avLst/>
          </a:prstGeom>
          <a:noFill/>
        </p:spPr>
        <p:txBody>
          <a:bodyPr wrap="square" rtlCol="0">
            <a:spAutoFit/>
          </a:bodyPr>
          <a:lstStyle/>
          <a:p>
            <a:r>
              <a:rPr lang="en-US" dirty="0"/>
              <a:t>&gt;</a:t>
            </a:r>
            <a:endParaRPr lang="en-IN" dirty="0"/>
          </a:p>
        </p:txBody>
      </p:sp>
    </p:spTree>
    <p:extLst>
      <p:ext uri="{BB962C8B-B14F-4D97-AF65-F5344CB8AC3E}">
        <p14:creationId xmlns:p14="http://schemas.microsoft.com/office/powerpoint/2010/main" val="4234625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Performance matrix</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pic>
        <p:nvPicPr>
          <p:cNvPr id="13" name="Picture 2" descr="Data Science and Machine Learning : Confusion Matrix">
            <a:extLst>
              <a:ext uri="{FF2B5EF4-FFF2-40B4-BE49-F238E27FC236}">
                <a16:creationId xmlns:a16="http://schemas.microsoft.com/office/drawing/2014/main" id="{7E2DA33A-01E9-4811-9F23-41B34093B0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25" b="1157"/>
          <a:stretch/>
        </p:blipFill>
        <p:spPr bwMode="auto">
          <a:xfrm>
            <a:off x="435529" y="1303794"/>
            <a:ext cx="7115402" cy="4001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4">
            <a:extLst>
              <a:ext uri="{FF2B5EF4-FFF2-40B4-BE49-F238E27FC236}">
                <a16:creationId xmlns:a16="http://schemas.microsoft.com/office/drawing/2014/main" id="{64E4C8A4-45BB-4BDC-A8FB-D39D767BF5A7}"/>
              </a:ext>
            </a:extLst>
          </p:cNvPr>
          <p:cNvGraphicFramePr>
            <a:graphicFrameLocks noGrp="1"/>
          </p:cNvGraphicFramePr>
          <p:nvPr>
            <p:extLst>
              <p:ext uri="{D42A27DB-BD31-4B8C-83A1-F6EECF244321}">
                <p14:modId xmlns:p14="http://schemas.microsoft.com/office/powerpoint/2010/main" val="3258350580"/>
              </p:ext>
            </p:extLst>
          </p:nvPr>
        </p:nvGraphicFramePr>
        <p:xfrm>
          <a:off x="8275530" y="1856829"/>
          <a:ext cx="2121576" cy="1572171"/>
        </p:xfrm>
        <a:graphic>
          <a:graphicData uri="http://schemas.openxmlformats.org/drawingml/2006/table">
            <a:tbl>
              <a:tblPr firstRow="1" bandRow="1">
                <a:tableStyleId>{5C22544A-7EE6-4342-B048-85BDC9FD1C3A}</a:tableStyleId>
              </a:tblPr>
              <a:tblGrid>
                <a:gridCol w="1060788">
                  <a:extLst>
                    <a:ext uri="{9D8B030D-6E8A-4147-A177-3AD203B41FA5}">
                      <a16:colId xmlns:a16="http://schemas.microsoft.com/office/drawing/2014/main" val="2525338881"/>
                    </a:ext>
                  </a:extLst>
                </a:gridCol>
                <a:gridCol w="1060788">
                  <a:extLst>
                    <a:ext uri="{9D8B030D-6E8A-4147-A177-3AD203B41FA5}">
                      <a16:colId xmlns:a16="http://schemas.microsoft.com/office/drawing/2014/main" val="2361610737"/>
                    </a:ext>
                  </a:extLst>
                </a:gridCol>
              </a:tblGrid>
              <a:tr h="804420">
                <a:tc>
                  <a:txBody>
                    <a:bodyPr/>
                    <a:lstStyle/>
                    <a:p>
                      <a:pPr algn="ctr">
                        <a:lnSpc>
                          <a:spcPct val="150000"/>
                        </a:lnSpc>
                      </a:pPr>
                      <a:r>
                        <a:rPr lang="en-US" dirty="0"/>
                        <a:t>48</a:t>
                      </a:r>
                      <a:endParaRPr lang="en-IN" dirty="0"/>
                    </a:p>
                  </a:txBody>
                  <a:tcPr/>
                </a:tc>
                <a:tc>
                  <a:txBody>
                    <a:bodyPr/>
                    <a:lstStyle/>
                    <a:p>
                      <a:pPr algn="ctr">
                        <a:lnSpc>
                          <a:spcPct val="150000"/>
                        </a:lnSpc>
                      </a:pPr>
                      <a:r>
                        <a:rPr lang="en-US" dirty="0"/>
                        <a:t>447</a:t>
                      </a:r>
                      <a:endParaRPr lang="en-IN" dirty="0"/>
                    </a:p>
                  </a:txBody>
                  <a:tcPr/>
                </a:tc>
                <a:extLst>
                  <a:ext uri="{0D108BD9-81ED-4DB2-BD59-A6C34878D82A}">
                    <a16:rowId xmlns:a16="http://schemas.microsoft.com/office/drawing/2014/main" val="4166636496"/>
                  </a:ext>
                </a:extLst>
              </a:tr>
              <a:tr h="767751">
                <a:tc>
                  <a:txBody>
                    <a:bodyPr/>
                    <a:lstStyle/>
                    <a:p>
                      <a:pPr algn="ctr">
                        <a:lnSpc>
                          <a:spcPct val="150000"/>
                        </a:lnSpc>
                      </a:pPr>
                      <a:r>
                        <a:rPr lang="en-US" dirty="0"/>
                        <a:t>7</a:t>
                      </a:r>
                      <a:endParaRPr lang="en-IN" dirty="0"/>
                    </a:p>
                  </a:txBody>
                  <a:tcPr/>
                </a:tc>
                <a:tc>
                  <a:txBody>
                    <a:bodyPr/>
                    <a:lstStyle/>
                    <a:p>
                      <a:pPr algn="ctr">
                        <a:lnSpc>
                          <a:spcPct val="150000"/>
                        </a:lnSpc>
                      </a:pPr>
                      <a:r>
                        <a:rPr lang="en-US" dirty="0"/>
                        <a:t>7365</a:t>
                      </a:r>
                      <a:endParaRPr lang="en-IN" dirty="0"/>
                    </a:p>
                  </a:txBody>
                  <a:tcPr/>
                </a:tc>
                <a:extLst>
                  <a:ext uri="{0D108BD9-81ED-4DB2-BD59-A6C34878D82A}">
                    <a16:rowId xmlns:a16="http://schemas.microsoft.com/office/drawing/2014/main" val="1670221254"/>
                  </a:ext>
                </a:extLst>
              </a:tr>
            </a:tbl>
          </a:graphicData>
        </a:graphic>
      </p:graphicFrame>
      <p:sp>
        <p:nvSpPr>
          <p:cNvPr id="16" name="TextBox 15">
            <a:extLst>
              <a:ext uri="{FF2B5EF4-FFF2-40B4-BE49-F238E27FC236}">
                <a16:creationId xmlns:a16="http://schemas.microsoft.com/office/drawing/2014/main" id="{96FB1235-C6F3-41ED-98AF-730AF9ABA5D4}"/>
              </a:ext>
            </a:extLst>
          </p:cNvPr>
          <p:cNvSpPr txBox="1"/>
          <p:nvPr/>
        </p:nvSpPr>
        <p:spPr>
          <a:xfrm>
            <a:off x="10746297" y="2038525"/>
            <a:ext cx="1174459" cy="646331"/>
          </a:xfrm>
          <a:prstGeom prst="rect">
            <a:avLst/>
          </a:prstGeom>
          <a:noFill/>
        </p:spPr>
        <p:txBody>
          <a:bodyPr wrap="square" rtlCol="0">
            <a:spAutoFit/>
          </a:bodyPr>
          <a:lstStyle/>
          <a:p>
            <a:r>
              <a:rPr lang="en-US" dirty="0"/>
              <a:t>Accuracy = ?</a:t>
            </a:r>
            <a:endParaRPr lang="en-IN" dirty="0"/>
          </a:p>
        </p:txBody>
      </p:sp>
      <p:sp>
        <p:nvSpPr>
          <p:cNvPr id="17" name="TextBox 16">
            <a:extLst>
              <a:ext uri="{FF2B5EF4-FFF2-40B4-BE49-F238E27FC236}">
                <a16:creationId xmlns:a16="http://schemas.microsoft.com/office/drawing/2014/main" id="{B686A0F3-F28E-4CA3-B4F1-69613CDDF954}"/>
              </a:ext>
            </a:extLst>
          </p:cNvPr>
          <p:cNvSpPr txBox="1"/>
          <p:nvPr/>
        </p:nvSpPr>
        <p:spPr>
          <a:xfrm>
            <a:off x="7986319" y="1468073"/>
            <a:ext cx="2759978" cy="369332"/>
          </a:xfrm>
          <a:prstGeom prst="rect">
            <a:avLst/>
          </a:prstGeom>
          <a:noFill/>
        </p:spPr>
        <p:txBody>
          <a:bodyPr wrap="square" rtlCol="0">
            <a:spAutoFit/>
          </a:bodyPr>
          <a:lstStyle/>
          <a:p>
            <a:r>
              <a:rPr lang="en-US" dirty="0"/>
              <a:t>Knowledge engineering</a:t>
            </a:r>
            <a:endParaRPr lang="en-IN" dirty="0"/>
          </a:p>
        </p:txBody>
      </p:sp>
      <p:sp>
        <p:nvSpPr>
          <p:cNvPr id="18" name="TextBox 17">
            <a:extLst>
              <a:ext uri="{FF2B5EF4-FFF2-40B4-BE49-F238E27FC236}">
                <a16:creationId xmlns:a16="http://schemas.microsoft.com/office/drawing/2014/main" id="{447799F4-5977-43B5-BC43-F47D3AD083FD}"/>
              </a:ext>
            </a:extLst>
          </p:cNvPr>
          <p:cNvSpPr txBox="1"/>
          <p:nvPr/>
        </p:nvSpPr>
        <p:spPr>
          <a:xfrm>
            <a:off x="7014453" y="2550468"/>
            <a:ext cx="963477" cy="276999"/>
          </a:xfrm>
          <a:prstGeom prst="rect">
            <a:avLst/>
          </a:prstGeom>
          <a:noFill/>
        </p:spPr>
        <p:txBody>
          <a:bodyPr wrap="square" rtlCol="0">
            <a:spAutoFit/>
          </a:bodyPr>
          <a:lstStyle/>
          <a:p>
            <a:r>
              <a:rPr lang="en-US" sz="1200" b="1" dirty="0"/>
              <a:t> /recall</a:t>
            </a:r>
            <a:endParaRPr lang="en-IN" sz="1200" b="1" dirty="0"/>
          </a:p>
        </p:txBody>
      </p:sp>
    </p:spTree>
    <p:extLst>
      <p:ext uri="{BB962C8B-B14F-4D97-AF65-F5344CB8AC3E}">
        <p14:creationId xmlns:p14="http://schemas.microsoft.com/office/powerpoint/2010/main" val="208616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Performance matrix</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pic>
        <p:nvPicPr>
          <p:cNvPr id="13" name="Picture 2" descr="Data Science and Machine Learning : Confusion Matrix">
            <a:extLst>
              <a:ext uri="{FF2B5EF4-FFF2-40B4-BE49-F238E27FC236}">
                <a16:creationId xmlns:a16="http://schemas.microsoft.com/office/drawing/2014/main" id="{7E2DA33A-01E9-4811-9F23-41B34093B0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25" b="1157"/>
          <a:stretch/>
        </p:blipFill>
        <p:spPr bwMode="auto">
          <a:xfrm>
            <a:off x="435529" y="1303794"/>
            <a:ext cx="7115402" cy="4001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4">
            <a:extLst>
              <a:ext uri="{FF2B5EF4-FFF2-40B4-BE49-F238E27FC236}">
                <a16:creationId xmlns:a16="http://schemas.microsoft.com/office/drawing/2014/main" id="{64E4C8A4-45BB-4BDC-A8FB-D39D767BF5A7}"/>
              </a:ext>
            </a:extLst>
          </p:cNvPr>
          <p:cNvGraphicFramePr>
            <a:graphicFrameLocks noGrp="1"/>
          </p:cNvGraphicFramePr>
          <p:nvPr>
            <p:extLst>
              <p:ext uri="{D42A27DB-BD31-4B8C-83A1-F6EECF244321}">
                <p14:modId xmlns:p14="http://schemas.microsoft.com/office/powerpoint/2010/main" val="1375944942"/>
              </p:ext>
            </p:extLst>
          </p:nvPr>
        </p:nvGraphicFramePr>
        <p:xfrm>
          <a:off x="8275530" y="1856829"/>
          <a:ext cx="2121576" cy="1572171"/>
        </p:xfrm>
        <a:graphic>
          <a:graphicData uri="http://schemas.openxmlformats.org/drawingml/2006/table">
            <a:tbl>
              <a:tblPr firstRow="1" bandRow="1">
                <a:tableStyleId>{5C22544A-7EE6-4342-B048-85BDC9FD1C3A}</a:tableStyleId>
              </a:tblPr>
              <a:tblGrid>
                <a:gridCol w="1060788">
                  <a:extLst>
                    <a:ext uri="{9D8B030D-6E8A-4147-A177-3AD203B41FA5}">
                      <a16:colId xmlns:a16="http://schemas.microsoft.com/office/drawing/2014/main" val="2525338881"/>
                    </a:ext>
                  </a:extLst>
                </a:gridCol>
                <a:gridCol w="1060788">
                  <a:extLst>
                    <a:ext uri="{9D8B030D-6E8A-4147-A177-3AD203B41FA5}">
                      <a16:colId xmlns:a16="http://schemas.microsoft.com/office/drawing/2014/main" val="2361610737"/>
                    </a:ext>
                  </a:extLst>
                </a:gridCol>
              </a:tblGrid>
              <a:tr h="804420">
                <a:tc>
                  <a:txBody>
                    <a:bodyPr/>
                    <a:lstStyle/>
                    <a:p>
                      <a:pPr algn="ctr">
                        <a:lnSpc>
                          <a:spcPct val="150000"/>
                        </a:lnSpc>
                      </a:pPr>
                      <a:r>
                        <a:rPr lang="en-US" dirty="0"/>
                        <a:t>0</a:t>
                      </a:r>
                      <a:endParaRPr lang="en-IN" dirty="0"/>
                    </a:p>
                  </a:txBody>
                  <a:tcPr/>
                </a:tc>
                <a:tc>
                  <a:txBody>
                    <a:bodyPr/>
                    <a:lstStyle/>
                    <a:p>
                      <a:pPr algn="ctr">
                        <a:lnSpc>
                          <a:spcPct val="150000"/>
                        </a:lnSpc>
                      </a:pPr>
                      <a:r>
                        <a:rPr lang="en-US" dirty="0"/>
                        <a:t>495</a:t>
                      </a:r>
                      <a:endParaRPr lang="en-IN" dirty="0"/>
                    </a:p>
                  </a:txBody>
                  <a:tcPr/>
                </a:tc>
                <a:extLst>
                  <a:ext uri="{0D108BD9-81ED-4DB2-BD59-A6C34878D82A}">
                    <a16:rowId xmlns:a16="http://schemas.microsoft.com/office/drawing/2014/main" val="4166636496"/>
                  </a:ext>
                </a:extLst>
              </a:tr>
              <a:tr h="767751">
                <a:tc>
                  <a:txBody>
                    <a:bodyPr/>
                    <a:lstStyle/>
                    <a:p>
                      <a:pPr algn="ctr">
                        <a:lnSpc>
                          <a:spcPct val="150000"/>
                        </a:lnSpc>
                      </a:pPr>
                      <a:r>
                        <a:rPr lang="en-US" dirty="0"/>
                        <a:t>0</a:t>
                      </a:r>
                      <a:endParaRPr lang="en-IN" dirty="0"/>
                    </a:p>
                  </a:txBody>
                  <a:tcPr/>
                </a:tc>
                <a:tc>
                  <a:txBody>
                    <a:bodyPr/>
                    <a:lstStyle/>
                    <a:p>
                      <a:pPr algn="ctr">
                        <a:lnSpc>
                          <a:spcPct val="150000"/>
                        </a:lnSpc>
                      </a:pPr>
                      <a:r>
                        <a:rPr lang="en-US" dirty="0"/>
                        <a:t>7372</a:t>
                      </a:r>
                      <a:endParaRPr lang="en-IN" dirty="0"/>
                    </a:p>
                  </a:txBody>
                  <a:tcPr/>
                </a:tc>
                <a:extLst>
                  <a:ext uri="{0D108BD9-81ED-4DB2-BD59-A6C34878D82A}">
                    <a16:rowId xmlns:a16="http://schemas.microsoft.com/office/drawing/2014/main" val="1670221254"/>
                  </a:ext>
                </a:extLst>
              </a:tr>
            </a:tbl>
          </a:graphicData>
        </a:graphic>
      </p:graphicFrame>
      <p:sp>
        <p:nvSpPr>
          <p:cNvPr id="16" name="TextBox 15">
            <a:extLst>
              <a:ext uri="{FF2B5EF4-FFF2-40B4-BE49-F238E27FC236}">
                <a16:creationId xmlns:a16="http://schemas.microsoft.com/office/drawing/2014/main" id="{96FB1235-C6F3-41ED-98AF-730AF9ABA5D4}"/>
              </a:ext>
            </a:extLst>
          </p:cNvPr>
          <p:cNvSpPr txBox="1"/>
          <p:nvPr/>
        </p:nvSpPr>
        <p:spPr>
          <a:xfrm>
            <a:off x="10746297" y="2038525"/>
            <a:ext cx="1174459" cy="646331"/>
          </a:xfrm>
          <a:prstGeom prst="rect">
            <a:avLst/>
          </a:prstGeom>
          <a:noFill/>
        </p:spPr>
        <p:txBody>
          <a:bodyPr wrap="square" rtlCol="0">
            <a:spAutoFit/>
          </a:bodyPr>
          <a:lstStyle/>
          <a:p>
            <a:r>
              <a:rPr lang="en-US" dirty="0"/>
              <a:t>Accuracy = ?</a:t>
            </a:r>
            <a:endParaRPr lang="en-IN" dirty="0"/>
          </a:p>
        </p:txBody>
      </p:sp>
      <p:sp>
        <p:nvSpPr>
          <p:cNvPr id="3" name="TextBox 2">
            <a:extLst>
              <a:ext uri="{FF2B5EF4-FFF2-40B4-BE49-F238E27FC236}">
                <a16:creationId xmlns:a16="http://schemas.microsoft.com/office/drawing/2014/main" id="{ADF7DE6C-6078-425F-8109-0089EAA9B022}"/>
              </a:ext>
            </a:extLst>
          </p:cNvPr>
          <p:cNvSpPr txBox="1"/>
          <p:nvPr/>
        </p:nvSpPr>
        <p:spPr>
          <a:xfrm>
            <a:off x="7776594" y="1233182"/>
            <a:ext cx="3263318" cy="646331"/>
          </a:xfrm>
          <a:prstGeom prst="rect">
            <a:avLst/>
          </a:prstGeom>
          <a:noFill/>
        </p:spPr>
        <p:txBody>
          <a:bodyPr wrap="square" rtlCol="0">
            <a:spAutoFit/>
          </a:bodyPr>
          <a:lstStyle/>
          <a:p>
            <a:r>
              <a:rPr lang="en-US" dirty="0"/>
              <a:t>Baseline: with all pixels as non fingers</a:t>
            </a:r>
            <a:endParaRPr lang="en-IN" dirty="0"/>
          </a:p>
        </p:txBody>
      </p:sp>
      <p:sp>
        <p:nvSpPr>
          <p:cNvPr id="9" name="TextBox 8">
            <a:extLst>
              <a:ext uri="{FF2B5EF4-FFF2-40B4-BE49-F238E27FC236}">
                <a16:creationId xmlns:a16="http://schemas.microsoft.com/office/drawing/2014/main" id="{BB471937-8FED-42FC-B1D3-92F21E089EC7}"/>
              </a:ext>
            </a:extLst>
          </p:cNvPr>
          <p:cNvSpPr txBox="1"/>
          <p:nvPr/>
        </p:nvSpPr>
        <p:spPr>
          <a:xfrm>
            <a:off x="7014453" y="2550468"/>
            <a:ext cx="963477" cy="276999"/>
          </a:xfrm>
          <a:prstGeom prst="rect">
            <a:avLst/>
          </a:prstGeom>
          <a:noFill/>
        </p:spPr>
        <p:txBody>
          <a:bodyPr wrap="square" rtlCol="0">
            <a:spAutoFit/>
          </a:bodyPr>
          <a:lstStyle/>
          <a:p>
            <a:r>
              <a:rPr lang="en-US" sz="1200" b="1" dirty="0"/>
              <a:t> /recall</a:t>
            </a:r>
            <a:endParaRPr lang="en-IN" sz="1200" b="1" dirty="0"/>
          </a:p>
        </p:txBody>
      </p:sp>
    </p:spTree>
    <p:extLst>
      <p:ext uri="{BB962C8B-B14F-4D97-AF65-F5344CB8AC3E}">
        <p14:creationId xmlns:p14="http://schemas.microsoft.com/office/powerpoint/2010/main" val="115153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Performance matrix</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pic>
        <p:nvPicPr>
          <p:cNvPr id="12" name="Picture 11">
            <a:extLst>
              <a:ext uri="{FF2B5EF4-FFF2-40B4-BE49-F238E27FC236}">
                <a16:creationId xmlns:a16="http://schemas.microsoft.com/office/drawing/2014/main" id="{686CBD95-0598-45C5-99D9-4582E4BDCEF3}"/>
              </a:ext>
            </a:extLst>
          </p:cNvPr>
          <p:cNvPicPr>
            <a:picLocks noChangeAspect="1"/>
          </p:cNvPicPr>
          <p:nvPr/>
        </p:nvPicPr>
        <p:blipFill>
          <a:blip r:embed="rId2"/>
          <a:stretch>
            <a:fillRect/>
          </a:stretch>
        </p:blipFill>
        <p:spPr>
          <a:xfrm>
            <a:off x="2015136" y="925613"/>
            <a:ext cx="8161727" cy="5006774"/>
          </a:xfrm>
          <a:prstGeom prst="rect">
            <a:avLst/>
          </a:prstGeom>
        </p:spPr>
      </p:pic>
      <p:sp>
        <p:nvSpPr>
          <p:cNvPr id="10" name="Rectangle 9">
            <a:extLst>
              <a:ext uri="{FF2B5EF4-FFF2-40B4-BE49-F238E27FC236}">
                <a16:creationId xmlns:a16="http://schemas.microsoft.com/office/drawing/2014/main" id="{D4B72223-3985-45A7-9AF5-783419C1FE5C}"/>
              </a:ext>
            </a:extLst>
          </p:cNvPr>
          <p:cNvSpPr/>
          <p:nvPr/>
        </p:nvSpPr>
        <p:spPr>
          <a:xfrm>
            <a:off x="2193759" y="4806193"/>
            <a:ext cx="340468" cy="11673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t>memorization</a:t>
            </a:r>
            <a:endParaRPr lang="en-IN" sz="1200" b="1" dirty="0"/>
          </a:p>
        </p:txBody>
      </p:sp>
      <p:sp>
        <p:nvSpPr>
          <p:cNvPr id="15" name="TextBox 14">
            <a:extLst>
              <a:ext uri="{FF2B5EF4-FFF2-40B4-BE49-F238E27FC236}">
                <a16:creationId xmlns:a16="http://schemas.microsoft.com/office/drawing/2014/main" id="{8EDD80D6-700B-457D-88AB-98BE78ACAE58}"/>
              </a:ext>
            </a:extLst>
          </p:cNvPr>
          <p:cNvSpPr txBox="1"/>
          <p:nvPr/>
        </p:nvSpPr>
        <p:spPr>
          <a:xfrm>
            <a:off x="9132433" y="5973512"/>
            <a:ext cx="2088859" cy="246221"/>
          </a:xfrm>
          <a:prstGeom prst="rect">
            <a:avLst/>
          </a:prstGeom>
          <a:noFill/>
        </p:spPr>
        <p:txBody>
          <a:bodyPr wrap="square" rtlCol="0">
            <a:spAutoFit/>
          </a:bodyPr>
          <a:lstStyle/>
          <a:p>
            <a:r>
              <a:rPr lang="en-US" sz="1000" dirty="0"/>
              <a:t>Move to notebook</a:t>
            </a:r>
            <a:endParaRPr lang="en-IN" sz="1000" dirty="0"/>
          </a:p>
        </p:txBody>
      </p:sp>
    </p:spTree>
    <p:extLst>
      <p:ext uri="{BB962C8B-B14F-4D97-AF65-F5344CB8AC3E}">
        <p14:creationId xmlns:p14="http://schemas.microsoft.com/office/powerpoint/2010/main" val="2737990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Performance matrix</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5" name="TextBox 4">
            <a:extLst>
              <a:ext uri="{FF2B5EF4-FFF2-40B4-BE49-F238E27FC236}">
                <a16:creationId xmlns:a16="http://schemas.microsoft.com/office/drawing/2014/main" id="{B07C062A-4371-4BD6-ACF8-89301CF9462A}"/>
              </a:ext>
            </a:extLst>
          </p:cNvPr>
          <p:cNvSpPr txBox="1"/>
          <p:nvPr/>
        </p:nvSpPr>
        <p:spPr>
          <a:xfrm>
            <a:off x="8850385" y="5964572"/>
            <a:ext cx="2306973" cy="246221"/>
          </a:xfrm>
          <a:prstGeom prst="rect">
            <a:avLst/>
          </a:prstGeom>
          <a:noFill/>
        </p:spPr>
        <p:txBody>
          <a:bodyPr wrap="square" rtlCol="0">
            <a:spAutoFit/>
          </a:bodyPr>
          <a:lstStyle/>
          <a:p>
            <a:r>
              <a:rPr lang="en-US" sz="1000" dirty="0"/>
              <a:t>Move to notebook</a:t>
            </a:r>
            <a:endParaRPr lang="en-IN" sz="1000" dirty="0"/>
          </a:p>
        </p:txBody>
      </p:sp>
      <p:pic>
        <p:nvPicPr>
          <p:cNvPr id="7" name="Picture 6">
            <a:extLst>
              <a:ext uri="{FF2B5EF4-FFF2-40B4-BE49-F238E27FC236}">
                <a16:creationId xmlns:a16="http://schemas.microsoft.com/office/drawing/2014/main" id="{7C59BC69-D0EA-467E-B0C4-4A4BF7805D27}"/>
              </a:ext>
            </a:extLst>
          </p:cNvPr>
          <p:cNvPicPr>
            <a:picLocks noChangeAspect="1"/>
          </p:cNvPicPr>
          <p:nvPr/>
        </p:nvPicPr>
        <p:blipFill>
          <a:blip r:embed="rId2"/>
          <a:stretch>
            <a:fillRect/>
          </a:stretch>
        </p:blipFill>
        <p:spPr>
          <a:xfrm>
            <a:off x="0" y="624350"/>
            <a:ext cx="12192000" cy="5609300"/>
          </a:xfrm>
          <a:prstGeom prst="rect">
            <a:avLst/>
          </a:prstGeom>
        </p:spPr>
      </p:pic>
    </p:spTree>
    <p:extLst>
      <p:ext uri="{BB962C8B-B14F-4D97-AF65-F5344CB8AC3E}">
        <p14:creationId xmlns:p14="http://schemas.microsoft.com/office/powerpoint/2010/main" val="204662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754310" y="105067"/>
            <a:ext cx="9312479" cy="389884"/>
          </a:xfrm>
        </p:spPr>
        <p:txBody>
          <a:bodyPr>
            <a:normAutofit/>
          </a:bodyPr>
          <a:lstStyle/>
          <a:p>
            <a:r>
              <a:rPr lang="en-US" sz="1800" b="1" dirty="0"/>
              <a:t>TO LEARN IS TO GENERALISE</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5" name="TextBox 4">
            <a:extLst>
              <a:ext uri="{FF2B5EF4-FFF2-40B4-BE49-F238E27FC236}">
                <a16:creationId xmlns:a16="http://schemas.microsoft.com/office/drawing/2014/main" id="{B07C062A-4371-4BD6-ACF8-89301CF9462A}"/>
              </a:ext>
            </a:extLst>
          </p:cNvPr>
          <p:cNvSpPr txBox="1"/>
          <p:nvPr/>
        </p:nvSpPr>
        <p:spPr>
          <a:xfrm>
            <a:off x="8850385" y="5964572"/>
            <a:ext cx="2306973" cy="246221"/>
          </a:xfrm>
          <a:prstGeom prst="rect">
            <a:avLst/>
          </a:prstGeom>
          <a:noFill/>
        </p:spPr>
        <p:txBody>
          <a:bodyPr wrap="square" rtlCol="0">
            <a:spAutoFit/>
          </a:bodyPr>
          <a:lstStyle/>
          <a:p>
            <a:r>
              <a:rPr lang="en-US" sz="1000" dirty="0"/>
              <a:t>Move to notebook</a:t>
            </a:r>
            <a:endParaRPr lang="en-IN" sz="1000" dirty="0"/>
          </a:p>
        </p:txBody>
      </p:sp>
      <p:pic>
        <p:nvPicPr>
          <p:cNvPr id="7" name="Picture 6">
            <a:extLst>
              <a:ext uri="{FF2B5EF4-FFF2-40B4-BE49-F238E27FC236}">
                <a16:creationId xmlns:a16="http://schemas.microsoft.com/office/drawing/2014/main" id="{7C59BC69-D0EA-467E-B0C4-4A4BF7805D27}"/>
              </a:ext>
            </a:extLst>
          </p:cNvPr>
          <p:cNvPicPr>
            <a:picLocks noChangeAspect="1"/>
          </p:cNvPicPr>
          <p:nvPr/>
        </p:nvPicPr>
        <p:blipFill>
          <a:blip r:embed="rId2"/>
          <a:stretch>
            <a:fillRect/>
          </a:stretch>
        </p:blipFill>
        <p:spPr>
          <a:xfrm>
            <a:off x="0" y="624350"/>
            <a:ext cx="12192000" cy="5609300"/>
          </a:xfrm>
          <a:prstGeom prst="rect">
            <a:avLst/>
          </a:prstGeom>
        </p:spPr>
      </p:pic>
      <p:sp>
        <p:nvSpPr>
          <p:cNvPr id="3" name="TextBox 2">
            <a:extLst>
              <a:ext uri="{FF2B5EF4-FFF2-40B4-BE49-F238E27FC236}">
                <a16:creationId xmlns:a16="http://schemas.microsoft.com/office/drawing/2014/main" id="{AEAD2348-E3BC-4BB6-8C11-7195F153634D}"/>
              </a:ext>
            </a:extLst>
          </p:cNvPr>
          <p:cNvSpPr txBox="1"/>
          <p:nvPr/>
        </p:nvSpPr>
        <p:spPr>
          <a:xfrm>
            <a:off x="8498048" y="6244079"/>
            <a:ext cx="1887523" cy="246221"/>
          </a:xfrm>
          <a:prstGeom prst="rect">
            <a:avLst/>
          </a:prstGeom>
          <a:noFill/>
        </p:spPr>
        <p:txBody>
          <a:bodyPr wrap="square" rtlCol="0">
            <a:spAutoFit/>
          </a:bodyPr>
          <a:lstStyle/>
          <a:p>
            <a:r>
              <a:rPr lang="en-US" sz="1000" dirty="0"/>
              <a:t>Move to notebook</a:t>
            </a:r>
            <a:endParaRPr lang="en-IN" sz="1000" dirty="0"/>
          </a:p>
        </p:txBody>
      </p:sp>
    </p:spTree>
    <p:extLst>
      <p:ext uri="{BB962C8B-B14F-4D97-AF65-F5344CB8AC3E}">
        <p14:creationId xmlns:p14="http://schemas.microsoft.com/office/powerpoint/2010/main" val="230073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754310" y="105067"/>
            <a:ext cx="9312479" cy="389884"/>
          </a:xfrm>
        </p:spPr>
        <p:txBody>
          <a:bodyPr>
            <a:normAutofit/>
          </a:bodyPr>
          <a:lstStyle/>
          <a:p>
            <a:r>
              <a:rPr lang="en-US" sz="1800" b="1" dirty="0"/>
              <a:t>New questions</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6" name="TextBox 5">
            <a:extLst>
              <a:ext uri="{FF2B5EF4-FFF2-40B4-BE49-F238E27FC236}">
                <a16:creationId xmlns:a16="http://schemas.microsoft.com/office/drawing/2014/main" id="{2690CAB5-EF1A-4D8B-A573-F64E3BE03859}"/>
              </a:ext>
            </a:extLst>
          </p:cNvPr>
          <p:cNvSpPr txBox="1"/>
          <p:nvPr/>
        </p:nvSpPr>
        <p:spPr>
          <a:xfrm>
            <a:off x="754309" y="1166070"/>
            <a:ext cx="8637117"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How can we learn to generalize?</a:t>
            </a:r>
          </a:p>
          <a:p>
            <a:pPr marL="285750" indent="-285750">
              <a:buFont typeface="Arial" panose="020B0604020202020204" pitchFamily="34" charset="0"/>
              <a:buChar char="•"/>
            </a:pPr>
            <a:r>
              <a:rPr lang="en-US" sz="1400" dirty="0"/>
              <a:t>How can we find the solution when we have seen only a tiny bit of all possible combinations?</a:t>
            </a:r>
            <a:endParaRPr lang="en-IN" sz="1400" dirty="0"/>
          </a:p>
        </p:txBody>
      </p:sp>
      <p:sp>
        <p:nvSpPr>
          <p:cNvPr id="9" name="TextBox 8">
            <a:extLst>
              <a:ext uri="{FF2B5EF4-FFF2-40B4-BE49-F238E27FC236}">
                <a16:creationId xmlns:a16="http://schemas.microsoft.com/office/drawing/2014/main" id="{A6943387-2473-48DC-9AAB-FEA2B2DAAEB8}"/>
              </a:ext>
            </a:extLst>
          </p:cNvPr>
          <p:cNvSpPr txBox="1"/>
          <p:nvPr/>
        </p:nvSpPr>
        <p:spPr>
          <a:xfrm>
            <a:off x="855677" y="2340528"/>
            <a:ext cx="8103765" cy="369332"/>
          </a:xfrm>
          <a:prstGeom prst="rect">
            <a:avLst/>
          </a:prstGeom>
          <a:noFill/>
        </p:spPr>
        <p:txBody>
          <a:bodyPr wrap="square" rtlCol="0">
            <a:spAutoFit/>
          </a:bodyPr>
          <a:lstStyle/>
          <a:p>
            <a:r>
              <a:rPr lang="en-US" dirty="0"/>
              <a:t>To answer this let’s simplify the problem with a 2x2 grid instead 9x9 grid</a:t>
            </a:r>
            <a:endParaRPr lang="en-IN" dirty="0"/>
          </a:p>
        </p:txBody>
      </p:sp>
    </p:spTree>
    <p:extLst>
      <p:ext uri="{BB962C8B-B14F-4D97-AF65-F5344CB8AC3E}">
        <p14:creationId xmlns:p14="http://schemas.microsoft.com/office/powerpoint/2010/main" val="1006947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414730" y="173513"/>
            <a:ext cx="10117822" cy="566053"/>
          </a:xfrm>
        </p:spPr>
        <p:txBody>
          <a:bodyPr>
            <a:normAutofit/>
          </a:bodyPr>
          <a:lstStyle/>
          <a:p>
            <a:r>
              <a:rPr lang="en-US" sz="2400" dirty="0"/>
              <a:t>Lets simply!!</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grpSp>
        <p:nvGrpSpPr>
          <p:cNvPr id="12" name="Group 11">
            <a:extLst>
              <a:ext uri="{FF2B5EF4-FFF2-40B4-BE49-F238E27FC236}">
                <a16:creationId xmlns:a16="http://schemas.microsoft.com/office/drawing/2014/main" id="{B6DAFA8B-0ACA-4F78-B926-DF49DE799758}"/>
              </a:ext>
            </a:extLst>
          </p:cNvPr>
          <p:cNvGrpSpPr/>
          <p:nvPr/>
        </p:nvGrpSpPr>
        <p:grpSpPr>
          <a:xfrm>
            <a:off x="4089458" y="1695287"/>
            <a:ext cx="1359016" cy="1132106"/>
            <a:chOff x="1048624" y="1442906"/>
            <a:chExt cx="1359016" cy="1132106"/>
          </a:xfrm>
        </p:grpSpPr>
        <p:sp>
          <p:nvSpPr>
            <p:cNvPr id="13" name="Rectangle 12">
              <a:extLst>
                <a:ext uri="{FF2B5EF4-FFF2-40B4-BE49-F238E27FC236}">
                  <a16:creationId xmlns:a16="http://schemas.microsoft.com/office/drawing/2014/main" id="{AAD3EB8F-C70E-4CF6-9995-1A865022D950}"/>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B125CC7-247A-4402-AABB-3285E5799657}"/>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F78ED39D-E76C-4CE8-B384-954605DFC13B}"/>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3495963D-F6DA-4801-B5EB-AB8EE08A1C74}"/>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F454F622-DDE0-4250-A21D-7BF5DF3EC52C}"/>
              </a:ext>
            </a:extLst>
          </p:cNvPr>
          <p:cNvGrpSpPr/>
          <p:nvPr/>
        </p:nvGrpSpPr>
        <p:grpSpPr>
          <a:xfrm>
            <a:off x="6173947" y="1695287"/>
            <a:ext cx="1359016" cy="1132106"/>
            <a:chOff x="1048624" y="1442906"/>
            <a:chExt cx="1359016" cy="1132106"/>
          </a:xfrm>
        </p:grpSpPr>
        <p:sp>
          <p:nvSpPr>
            <p:cNvPr id="18" name="Rectangle 17">
              <a:extLst>
                <a:ext uri="{FF2B5EF4-FFF2-40B4-BE49-F238E27FC236}">
                  <a16:creationId xmlns:a16="http://schemas.microsoft.com/office/drawing/2014/main" id="{216DFA20-4175-4DF0-8BE8-2856DF9B2BC8}"/>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D112EB2-8D8A-49EF-8883-3DDFD77A333A}"/>
                </a:ext>
              </a:extLst>
            </p:cNvPr>
            <p:cNvSpPr/>
            <p:nvPr/>
          </p:nvSpPr>
          <p:spPr>
            <a:xfrm>
              <a:off x="1728132"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9D012F8E-813F-440F-9094-3A857F7740CC}"/>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1561A6BF-894F-4C71-AD77-940A56389F7A}"/>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317DD34-89CB-43AD-A35E-E52BC4A546F2}"/>
              </a:ext>
            </a:extLst>
          </p:cNvPr>
          <p:cNvGrpSpPr/>
          <p:nvPr/>
        </p:nvGrpSpPr>
        <p:grpSpPr>
          <a:xfrm>
            <a:off x="2025767" y="3453550"/>
            <a:ext cx="1359016" cy="1132106"/>
            <a:chOff x="1048624" y="1442906"/>
            <a:chExt cx="1359016" cy="1132106"/>
          </a:xfrm>
        </p:grpSpPr>
        <p:sp>
          <p:nvSpPr>
            <p:cNvPr id="23" name="Rectangle 22">
              <a:extLst>
                <a:ext uri="{FF2B5EF4-FFF2-40B4-BE49-F238E27FC236}">
                  <a16:creationId xmlns:a16="http://schemas.microsoft.com/office/drawing/2014/main" id="{4705FA34-9B05-4849-88D3-E8A0E952C92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4E35863D-989F-4C82-84A1-FE086FCDBFF1}"/>
                </a:ext>
              </a:extLst>
            </p:cNvPr>
            <p:cNvSpPr/>
            <p:nvPr/>
          </p:nvSpPr>
          <p:spPr>
            <a:xfrm>
              <a:off x="1728132"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C59C866-7B63-4AA3-9768-33F59FB7AE30}"/>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AB666F38-7EEB-4E28-9997-C4E2B3757DE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grpSp>
        <p:nvGrpSpPr>
          <p:cNvPr id="27" name="Group 26">
            <a:extLst>
              <a:ext uri="{FF2B5EF4-FFF2-40B4-BE49-F238E27FC236}">
                <a16:creationId xmlns:a16="http://schemas.microsoft.com/office/drawing/2014/main" id="{B68D004B-E7E8-452F-B3FD-D8ED7E099CD5}"/>
              </a:ext>
            </a:extLst>
          </p:cNvPr>
          <p:cNvGrpSpPr/>
          <p:nvPr/>
        </p:nvGrpSpPr>
        <p:grpSpPr>
          <a:xfrm>
            <a:off x="4064291" y="3453550"/>
            <a:ext cx="1359016" cy="1132106"/>
            <a:chOff x="1048624" y="1442906"/>
            <a:chExt cx="1359016" cy="1132106"/>
          </a:xfrm>
        </p:grpSpPr>
        <p:sp>
          <p:nvSpPr>
            <p:cNvPr id="28" name="Rectangle 27">
              <a:extLst>
                <a:ext uri="{FF2B5EF4-FFF2-40B4-BE49-F238E27FC236}">
                  <a16:creationId xmlns:a16="http://schemas.microsoft.com/office/drawing/2014/main" id="{235125A5-FCC2-4FAE-AAEE-B875C58F2B3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B8AC3E07-988D-4989-A489-20D192CED15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0" name="Rectangle 29">
              <a:extLst>
                <a:ext uri="{FF2B5EF4-FFF2-40B4-BE49-F238E27FC236}">
                  <a16:creationId xmlns:a16="http://schemas.microsoft.com/office/drawing/2014/main" id="{7B81A339-A82F-4AF9-9BE3-C7B4B0B5E22F}"/>
                </a:ext>
              </a:extLst>
            </p:cNvPr>
            <p:cNvSpPr/>
            <p:nvPr/>
          </p:nvSpPr>
          <p:spPr>
            <a:xfrm>
              <a:off x="1048624" y="2008959"/>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54A635BE-9210-4141-82EA-70CFBF9343D5}"/>
                </a:ext>
              </a:extLst>
            </p:cNvPr>
            <p:cNvSpPr/>
            <p:nvPr/>
          </p:nvSpPr>
          <p:spPr>
            <a:xfrm>
              <a:off x="1728132" y="2004560"/>
              <a:ext cx="679508" cy="5660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33" name="Left Brace 32">
            <a:extLst>
              <a:ext uri="{FF2B5EF4-FFF2-40B4-BE49-F238E27FC236}">
                <a16:creationId xmlns:a16="http://schemas.microsoft.com/office/drawing/2014/main" id="{16F80AEC-734B-4B1D-85E8-D88C51BD7AA5}"/>
              </a:ext>
            </a:extLst>
          </p:cNvPr>
          <p:cNvSpPr/>
          <p:nvPr/>
        </p:nvSpPr>
        <p:spPr>
          <a:xfrm>
            <a:off x="1686187" y="1485563"/>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Left Brace 33">
            <a:extLst>
              <a:ext uri="{FF2B5EF4-FFF2-40B4-BE49-F238E27FC236}">
                <a16:creationId xmlns:a16="http://schemas.microsoft.com/office/drawing/2014/main" id="{9E05159F-DAD2-4726-9943-7D36D9C93BC4}"/>
              </a:ext>
            </a:extLst>
          </p:cNvPr>
          <p:cNvSpPr/>
          <p:nvPr/>
        </p:nvSpPr>
        <p:spPr>
          <a:xfrm>
            <a:off x="1686187" y="3264389"/>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Right Brace 34">
            <a:extLst>
              <a:ext uri="{FF2B5EF4-FFF2-40B4-BE49-F238E27FC236}">
                <a16:creationId xmlns:a16="http://schemas.microsoft.com/office/drawing/2014/main" id="{62BD997A-B9E8-4C07-A414-C9D80CBE8496}"/>
              </a:ext>
            </a:extLst>
          </p:cNvPr>
          <p:cNvSpPr/>
          <p:nvPr/>
        </p:nvSpPr>
        <p:spPr>
          <a:xfrm>
            <a:off x="7675927" y="1485563"/>
            <a:ext cx="293615" cy="32804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BEA616AE-4F21-4A04-BEB7-692D9C19471B}"/>
              </a:ext>
            </a:extLst>
          </p:cNvPr>
          <p:cNvSpPr txBox="1"/>
          <p:nvPr/>
        </p:nvSpPr>
        <p:spPr>
          <a:xfrm>
            <a:off x="452655" y="1933775"/>
            <a:ext cx="1187567" cy="646331"/>
          </a:xfrm>
          <a:prstGeom prst="rect">
            <a:avLst/>
          </a:prstGeom>
          <a:noFill/>
        </p:spPr>
        <p:txBody>
          <a:bodyPr wrap="square" rtlCol="0">
            <a:spAutoFit/>
          </a:bodyPr>
          <a:lstStyle/>
          <a:p>
            <a:r>
              <a:rPr lang="en-US" dirty="0"/>
              <a:t>Positive</a:t>
            </a:r>
          </a:p>
          <a:p>
            <a:r>
              <a:rPr lang="en-US" dirty="0"/>
              <a:t>class</a:t>
            </a:r>
            <a:endParaRPr lang="en-IN" dirty="0"/>
          </a:p>
        </p:txBody>
      </p:sp>
      <p:sp>
        <p:nvSpPr>
          <p:cNvPr id="38" name="TextBox 37">
            <a:extLst>
              <a:ext uri="{FF2B5EF4-FFF2-40B4-BE49-F238E27FC236}">
                <a16:creationId xmlns:a16="http://schemas.microsoft.com/office/drawing/2014/main" id="{3D51671C-77BC-4E87-9F7E-04B8AD3F0E31}"/>
              </a:ext>
            </a:extLst>
          </p:cNvPr>
          <p:cNvSpPr txBox="1"/>
          <p:nvPr/>
        </p:nvSpPr>
        <p:spPr>
          <a:xfrm>
            <a:off x="450472" y="3692037"/>
            <a:ext cx="1187567" cy="646331"/>
          </a:xfrm>
          <a:prstGeom prst="rect">
            <a:avLst/>
          </a:prstGeom>
          <a:noFill/>
        </p:spPr>
        <p:txBody>
          <a:bodyPr wrap="square" rtlCol="0">
            <a:spAutoFit/>
          </a:bodyPr>
          <a:lstStyle/>
          <a:p>
            <a:r>
              <a:rPr lang="en-US" dirty="0"/>
              <a:t>Negative</a:t>
            </a:r>
          </a:p>
          <a:p>
            <a:r>
              <a:rPr lang="en-US" dirty="0"/>
              <a:t>class</a:t>
            </a:r>
            <a:endParaRPr lang="en-IN" dirty="0"/>
          </a:p>
        </p:txBody>
      </p:sp>
      <p:sp>
        <p:nvSpPr>
          <p:cNvPr id="39" name="TextBox 38">
            <a:extLst>
              <a:ext uri="{FF2B5EF4-FFF2-40B4-BE49-F238E27FC236}">
                <a16:creationId xmlns:a16="http://schemas.microsoft.com/office/drawing/2014/main" id="{0F34BDEC-CFA7-43E0-A654-7A5E545C4881}"/>
              </a:ext>
            </a:extLst>
          </p:cNvPr>
          <p:cNvSpPr txBox="1"/>
          <p:nvPr/>
        </p:nvSpPr>
        <p:spPr>
          <a:xfrm>
            <a:off x="8395197" y="2803299"/>
            <a:ext cx="1187567" cy="646331"/>
          </a:xfrm>
          <a:prstGeom prst="rect">
            <a:avLst/>
          </a:prstGeom>
          <a:noFill/>
        </p:spPr>
        <p:txBody>
          <a:bodyPr wrap="square" rtlCol="0">
            <a:spAutoFit/>
          </a:bodyPr>
          <a:lstStyle/>
          <a:p>
            <a:r>
              <a:rPr lang="en-US" dirty="0"/>
              <a:t>Training</a:t>
            </a:r>
          </a:p>
          <a:p>
            <a:r>
              <a:rPr lang="en-US" dirty="0"/>
              <a:t>class</a:t>
            </a:r>
            <a:endParaRPr lang="en-IN" dirty="0"/>
          </a:p>
        </p:txBody>
      </p:sp>
      <p:cxnSp>
        <p:nvCxnSpPr>
          <p:cNvPr id="41" name="Straight Connector 40">
            <a:extLst>
              <a:ext uri="{FF2B5EF4-FFF2-40B4-BE49-F238E27FC236}">
                <a16:creationId xmlns:a16="http://schemas.microsoft.com/office/drawing/2014/main" id="{3B3DBA5F-EFB2-4134-8F6F-258D007C62D7}"/>
              </a:ext>
            </a:extLst>
          </p:cNvPr>
          <p:cNvCxnSpPr/>
          <p:nvPr/>
        </p:nvCxnSpPr>
        <p:spPr>
          <a:xfrm>
            <a:off x="218114" y="4806892"/>
            <a:ext cx="1150130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4723E7B-CDDF-4959-8F05-76F141BC843D}"/>
              </a:ext>
            </a:extLst>
          </p:cNvPr>
          <p:cNvGrpSpPr/>
          <p:nvPr/>
        </p:nvGrpSpPr>
        <p:grpSpPr>
          <a:xfrm>
            <a:off x="3409950" y="5086746"/>
            <a:ext cx="1359016" cy="1132106"/>
            <a:chOff x="1048624" y="1442906"/>
            <a:chExt cx="1359016" cy="1132106"/>
          </a:xfrm>
        </p:grpSpPr>
        <p:sp>
          <p:nvSpPr>
            <p:cNvPr id="43" name="Rectangle 42">
              <a:extLst>
                <a:ext uri="{FF2B5EF4-FFF2-40B4-BE49-F238E27FC236}">
                  <a16:creationId xmlns:a16="http://schemas.microsoft.com/office/drawing/2014/main" id="{D5F04134-CB07-429D-A996-DB197F6E9423}"/>
                </a:ext>
              </a:extLst>
            </p:cNvPr>
            <p:cNvSpPr/>
            <p:nvPr/>
          </p:nvSpPr>
          <p:spPr>
            <a:xfrm>
              <a:off x="1048624" y="1442906"/>
              <a:ext cx="679508" cy="5660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70B99491-4BC1-49C1-A00E-B48D11DF19D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5" name="Rectangle 44">
              <a:extLst>
                <a:ext uri="{FF2B5EF4-FFF2-40B4-BE49-F238E27FC236}">
                  <a16:creationId xmlns:a16="http://schemas.microsoft.com/office/drawing/2014/main" id="{8E8D0D6D-E6C0-4B4B-8143-FB83AC1688D6}"/>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6" name="Rectangle 45">
              <a:extLst>
                <a:ext uri="{FF2B5EF4-FFF2-40B4-BE49-F238E27FC236}">
                  <a16:creationId xmlns:a16="http://schemas.microsoft.com/office/drawing/2014/main" id="{F8F7012D-0A93-45B2-A1C1-8C8CE618FA9D}"/>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47" name="Right Brace 46">
            <a:extLst>
              <a:ext uri="{FF2B5EF4-FFF2-40B4-BE49-F238E27FC236}">
                <a16:creationId xmlns:a16="http://schemas.microsoft.com/office/drawing/2014/main" id="{E69233BC-2E3F-4273-B00B-0309A6C0478D}"/>
              </a:ext>
            </a:extLst>
          </p:cNvPr>
          <p:cNvSpPr/>
          <p:nvPr/>
        </p:nvSpPr>
        <p:spPr>
          <a:xfrm>
            <a:off x="7701094" y="5082331"/>
            <a:ext cx="293615" cy="12503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TextBox 47">
            <a:extLst>
              <a:ext uri="{FF2B5EF4-FFF2-40B4-BE49-F238E27FC236}">
                <a16:creationId xmlns:a16="http://schemas.microsoft.com/office/drawing/2014/main" id="{62DDCAC9-A9AB-4AD0-B91B-9AF52ABA6728}"/>
              </a:ext>
            </a:extLst>
          </p:cNvPr>
          <p:cNvSpPr txBox="1"/>
          <p:nvPr/>
        </p:nvSpPr>
        <p:spPr>
          <a:xfrm>
            <a:off x="8380602" y="5384322"/>
            <a:ext cx="1187567" cy="646331"/>
          </a:xfrm>
          <a:prstGeom prst="rect">
            <a:avLst/>
          </a:prstGeom>
          <a:noFill/>
        </p:spPr>
        <p:txBody>
          <a:bodyPr wrap="square" rtlCol="0">
            <a:spAutoFit/>
          </a:bodyPr>
          <a:lstStyle/>
          <a:p>
            <a:r>
              <a:rPr lang="en-US" dirty="0"/>
              <a:t>Testing</a:t>
            </a:r>
          </a:p>
          <a:p>
            <a:r>
              <a:rPr lang="en-US" dirty="0"/>
              <a:t>class</a:t>
            </a:r>
            <a:endParaRPr lang="en-IN" dirty="0"/>
          </a:p>
        </p:txBody>
      </p:sp>
      <p:grpSp>
        <p:nvGrpSpPr>
          <p:cNvPr id="54" name="Group 53">
            <a:extLst>
              <a:ext uri="{FF2B5EF4-FFF2-40B4-BE49-F238E27FC236}">
                <a16:creationId xmlns:a16="http://schemas.microsoft.com/office/drawing/2014/main" id="{563DC3BA-51D2-47CF-B3C4-18C4B7993A1E}"/>
              </a:ext>
            </a:extLst>
          </p:cNvPr>
          <p:cNvGrpSpPr/>
          <p:nvPr/>
        </p:nvGrpSpPr>
        <p:grpSpPr>
          <a:xfrm>
            <a:off x="2147933" y="1695287"/>
            <a:ext cx="1359016" cy="1132106"/>
            <a:chOff x="1048624" y="1442906"/>
            <a:chExt cx="1359016" cy="1132106"/>
          </a:xfrm>
        </p:grpSpPr>
        <p:sp>
          <p:nvSpPr>
            <p:cNvPr id="55" name="Rectangle 54">
              <a:extLst>
                <a:ext uri="{FF2B5EF4-FFF2-40B4-BE49-F238E27FC236}">
                  <a16:creationId xmlns:a16="http://schemas.microsoft.com/office/drawing/2014/main" id="{57723FB6-5B04-4047-AB74-893AD11C8DC3}"/>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1</a:t>
              </a:r>
              <a:endParaRPr lang="en-IN" baseline="-25000" dirty="0"/>
            </a:p>
          </p:txBody>
        </p:sp>
        <p:sp>
          <p:nvSpPr>
            <p:cNvPr id="56" name="Rectangle 55">
              <a:extLst>
                <a:ext uri="{FF2B5EF4-FFF2-40B4-BE49-F238E27FC236}">
                  <a16:creationId xmlns:a16="http://schemas.microsoft.com/office/drawing/2014/main" id="{9E3C524A-E7EE-4C2B-9B1B-6BD56F8696E9}"/>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r>
                <a:rPr lang="en-US" baseline="-25000" dirty="0"/>
                <a:t>2</a:t>
              </a:r>
              <a:endParaRPr lang="en-IN" baseline="-25000" dirty="0"/>
            </a:p>
          </p:txBody>
        </p:sp>
        <p:sp>
          <p:nvSpPr>
            <p:cNvPr id="57" name="Rectangle 56">
              <a:extLst>
                <a:ext uri="{FF2B5EF4-FFF2-40B4-BE49-F238E27FC236}">
                  <a16:creationId xmlns:a16="http://schemas.microsoft.com/office/drawing/2014/main" id="{49AA1197-E8F3-49CB-BB38-51EE5FEFADF3}"/>
                </a:ext>
              </a:extLst>
            </p:cNvPr>
            <p:cNvSpPr/>
            <p:nvPr/>
          </p:nvSpPr>
          <p:spPr>
            <a:xfrm>
              <a:off x="1048624" y="2008959"/>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i="1" baseline="-25000" dirty="0"/>
                <a:t>3</a:t>
              </a:r>
              <a:endParaRPr lang="en-IN" i="1" baseline="-25000" dirty="0"/>
            </a:p>
          </p:txBody>
        </p:sp>
        <p:sp>
          <p:nvSpPr>
            <p:cNvPr id="58" name="Rectangle 57">
              <a:extLst>
                <a:ext uri="{FF2B5EF4-FFF2-40B4-BE49-F238E27FC236}">
                  <a16:creationId xmlns:a16="http://schemas.microsoft.com/office/drawing/2014/main" id="{15A1E864-540F-4C82-9DD3-9B396FF2E9D7}"/>
                </a:ext>
              </a:extLst>
            </p:cNvPr>
            <p:cNvSpPr/>
            <p:nvPr/>
          </p:nvSpPr>
          <p:spPr>
            <a:xfrm>
              <a:off x="1728132" y="2004560"/>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r>
                <a:rPr lang="en-US" i="1" baseline="-25000" dirty="0"/>
                <a:t>4</a:t>
              </a:r>
              <a:endParaRPr lang="en-IN" i="1" baseline="-25000" dirty="0"/>
            </a:p>
          </p:txBody>
        </p:sp>
      </p:grpSp>
    </p:spTree>
    <p:extLst>
      <p:ext uri="{BB962C8B-B14F-4D97-AF65-F5344CB8AC3E}">
        <p14:creationId xmlns:p14="http://schemas.microsoft.com/office/powerpoint/2010/main" val="244517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414730" y="173513"/>
            <a:ext cx="10117822" cy="566053"/>
          </a:xfrm>
        </p:spPr>
        <p:txBody>
          <a:bodyPr>
            <a:normAutofit/>
          </a:bodyPr>
          <a:lstStyle/>
          <a:p>
            <a:r>
              <a:rPr lang="en-US" sz="2400" dirty="0"/>
              <a:t>Ofc, Lets simply!!</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grpSp>
        <p:nvGrpSpPr>
          <p:cNvPr id="6" name="Group 5">
            <a:extLst>
              <a:ext uri="{FF2B5EF4-FFF2-40B4-BE49-F238E27FC236}">
                <a16:creationId xmlns:a16="http://schemas.microsoft.com/office/drawing/2014/main" id="{0C491B49-F635-4464-9888-F8FC79E55CAD}"/>
              </a:ext>
            </a:extLst>
          </p:cNvPr>
          <p:cNvGrpSpPr/>
          <p:nvPr/>
        </p:nvGrpSpPr>
        <p:grpSpPr>
          <a:xfrm>
            <a:off x="2076101" y="1526796"/>
            <a:ext cx="1359016" cy="1132106"/>
            <a:chOff x="1048624" y="1442906"/>
            <a:chExt cx="1359016" cy="1132106"/>
          </a:xfrm>
        </p:grpSpPr>
        <p:sp>
          <p:nvSpPr>
            <p:cNvPr id="5" name="Rectangle 4">
              <a:extLst>
                <a:ext uri="{FF2B5EF4-FFF2-40B4-BE49-F238E27FC236}">
                  <a16:creationId xmlns:a16="http://schemas.microsoft.com/office/drawing/2014/main" id="{B9ACF696-A0F6-47FA-B6AB-E7476EAC48E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B876A21-266A-4087-A5AB-F42F5B114D34}"/>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36C7C595-11CF-42A0-BDC0-752CF036E130}"/>
                </a:ext>
              </a:extLst>
            </p:cNvPr>
            <p:cNvSpPr/>
            <p:nvPr/>
          </p:nvSpPr>
          <p:spPr>
            <a:xfrm>
              <a:off x="1048624" y="2008959"/>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1C3CC16-2B59-44C6-8CCA-1387EFD6B36F}"/>
                </a:ext>
              </a:extLst>
            </p:cNvPr>
            <p:cNvSpPr/>
            <p:nvPr/>
          </p:nvSpPr>
          <p:spPr>
            <a:xfrm>
              <a:off x="1728132" y="2004560"/>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grpSp>
        <p:nvGrpSpPr>
          <p:cNvPr id="12" name="Group 11">
            <a:extLst>
              <a:ext uri="{FF2B5EF4-FFF2-40B4-BE49-F238E27FC236}">
                <a16:creationId xmlns:a16="http://schemas.microsoft.com/office/drawing/2014/main" id="{B6DAFA8B-0ACA-4F78-B926-DF49DE799758}"/>
              </a:ext>
            </a:extLst>
          </p:cNvPr>
          <p:cNvGrpSpPr/>
          <p:nvPr/>
        </p:nvGrpSpPr>
        <p:grpSpPr>
          <a:xfrm>
            <a:off x="4114625" y="1526796"/>
            <a:ext cx="1359016" cy="1132106"/>
            <a:chOff x="1048624" y="1442906"/>
            <a:chExt cx="1359016" cy="1132106"/>
          </a:xfrm>
        </p:grpSpPr>
        <p:sp>
          <p:nvSpPr>
            <p:cNvPr id="13" name="Rectangle 12">
              <a:extLst>
                <a:ext uri="{FF2B5EF4-FFF2-40B4-BE49-F238E27FC236}">
                  <a16:creationId xmlns:a16="http://schemas.microsoft.com/office/drawing/2014/main" id="{AAD3EB8F-C70E-4CF6-9995-1A865022D950}"/>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B125CC7-247A-4402-AABB-3285E5799657}"/>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F78ED39D-E76C-4CE8-B384-954605DFC13B}"/>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3495963D-F6DA-4801-B5EB-AB8EE08A1C74}"/>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F454F622-DDE0-4250-A21D-7BF5DF3EC52C}"/>
              </a:ext>
            </a:extLst>
          </p:cNvPr>
          <p:cNvGrpSpPr/>
          <p:nvPr/>
        </p:nvGrpSpPr>
        <p:grpSpPr>
          <a:xfrm>
            <a:off x="6199114" y="1526796"/>
            <a:ext cx="1359016" cy="1132106"/>
            <a:chOff x="1048624" y="1442906"/>
            <a:chExt cx="1359016" cy="1132106"/>
          </a:xfrm>
        </p:grpSpPr>
        <p:sp>
          <p:nvSpPr>
            <p:cNvPr id="18" name="Rectangle 17">
              <a:extLst>
                <a:ext uri="{FF2B5EF4-FFF2-40B4-BE49-F238E27FC236}">
                  <a16:creationId xmlns:a16="http://schemas.microsoft.com/office/drawing/2014/main" id="{216DFA20-4175-4DF0-8BE8-2856DF9B2BC8}"/>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D112EB2-8D8A-49EF-8883-3DDFD77A333A}"/>
                </a:ext>
              </a:extLst>
            </p:cNvPr>
            <p:cNvSpPr/>
            <p:nvPr/>
          </p:nvSpPr>
          <p:spPr>
            <a:xfrm>
              <a:off x="1728132"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9D012F8E-813F-440F-9094-3A857F7740CC}"/>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1561A6BF-894F-4C71-AD77-940A56389F7A}"/>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317DD34-89CB-43AD-A35E-E52BC4A546F2}"/>
              </a:ext>
            </a:extLst>
          </p:cNvPr>
          <p:cNvGrpSpPr/>
          <p:nvPr/>
        </p:nvGrpSpPr>
        <p:grpSpPr>
          <a:xfrm>
            <a:off x="2050934" y="3285059"/>
            <a:ext cx="1359016" cy="1132106"/>
            <a:chOff x="1048624" y="1442906"/>
            <a:chExt cx="1359016" cy="1132106"/>
          </a:xfrm>
        </p:grpSpPr>
        <p:sp>
          <p:nvSpPr>
            <p:cNvPr id="23" name="Rectangle 22">
              <a:extLst>
                <a:ext uri="{FF2B5EF4-FFF2-40B4-BE49-F238E27FC236}">
                  <a16:creationId xmlns:a16="http://schemas.microsoft.com/office/drawing/2014/main" id="{4705FA34-9B05-4849-88D3-E8A0E952C92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4E35863D-989F-4C82-84A1-FE086FCDBFF1}"/>
                </a:ext>
              </a:extLst>
            </p:cNvPr>
            <p:cNvSpPr/>
            <p:nvPr/>
          </p:nvSpPr>
          <p:spPr>
            <a:xfrm>
              <a:off x="1728132"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C59C866-7B63-4AA3-9768-33F59FB7AE30}"/>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AB666F38-7EEB-4E28-9997-C4E2B3757DE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grpSp>
        <p:nvGrpSpPr>
          <p:cNvPr id="27" name="Group 26">
            <a:extLst>
              <a:ext uri="{FF2B5EF4-FFF2-40B4-BE49-F238E27FC236}">
                <a16:creationId xmlns:a16="http://schemas.microsoft.com/office/drawing/2014/main" id="{B68D004B-E7E8-452F-B3FD-D8ED7E099CD5}"/>
              </a:ext>
            </a:extLst>
          </p:cNvPr>
          <p:cNvGrpSpPr/>
          <p:nvPr/>
        </p:nvGrpSpPr>
        <p:grpSpPr>
          <a:xfrm>
            <a:off x="4089458" y="3285059"/>
            <a:ext cx="1359016" cy="1132106"/>
            <a:chOff x="1048624" y="1442906"/>
            <a:chExt cx="1359016" cy="1132106"/>
          </a:xfrm>
        </p:grpSpPr>
        <p:sp>
          <p:nvSpPr>
            <p:cNvPr id="28" name="Rectangle 27">
              <a:extLst>
                <a:ext uri="{FF2B5EF4-FFF2-40B4-BE49-F238E27FC236}">
                  <a16:creationId xmlns:a16="http://schemas.microsoft.com/office/drawing/2014/main" id="{235125A5-FCC2-4FAE-AAEE-B875C58F2B3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B8AC3E07-988D-4989-A489-20D192CED15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7B81A339-A82F-4AF9-9BE3-C7B4B0B5E22F}"/>
                </a:ext>
              </a:extLst>
            </p:cNvPr>
            <p:cNvSpPr/>
            <p:nvPr/>
          </p:nvSpPr>
          <p:spPr>
            <a:xfrm>
              <a:off x="1048624" y="2008959"/>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54A635BE-9210-4141-82EA-70CFBF9343D5}"/>
                </a:ext>
              </a:extLst>
            </p:cNvPr>
            <p:cNvSpPr/>
            <p:nvPr/>
          </p:nvSpPr>
          <p:spPr>
            <a:xfrm>
              <a:off x="1728132" y="2004560"/>
              <a:ext cx="679508" cy="5660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33" name="Left Brace 32">
            <a:extLst>
              <a:ext uri="{FF2B5EF4-FFF2-40B4-BE49-F238E27FC236}">
                <a16:creationId xmlns:a16="http://schemas.microsoft.com/office/drawing/2014/main" id="{16F80AEC-734B-4B1D-85E8-D88C51BD7AA5}"/>
              </a:ext>
            </a:extLst>
          </p:cNvPr>
          <p:cNvSpPr/>
          <p:nvPr/>
        </p:nvSpPr>
        <p:spPr>
          <a:xfrm>
            <a:off x="1711354" y="1317072"/>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Left Brace 33">
            <a:extLst>
              <a:ext uri="{FF2B5EF4-FFF2-40B4-BE49-F238E27FC236}">
                <a16:creationId xmlns:a16="http://schemas.microsoft.com/office/drawing/2014/main" id="{9E05159F-DAD2-4726-9943-7D36D9C93BC4}"/>
              </a:ext>
            </a:extLst>
          </p:cNvPr>
          <p:cNvSpPr/>
          <p:nvPr/>
        </p:nvSpPr>
        <p:spPr>
          <a:xfrm>
            <a:off x="1711354" y="3095898"/>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Right Brace 34">
            <a:extLst>
              <a:ext uri="{FF2B5EF4-FFF2-40B4-BE49-F238E27FC236}">
                <a16:creationId xmlns:a16="http://schemas.microsoft.com/office/drawing/2014/main" id="{62BD997A-B9E8-4C07-A414-C9D80CBE8496}"/>
              </a:ext>
            </a:extLst>
          </p:cNvPr>
          <p:cNvSpPr/>
          <p:nvPr/>
        </p:nvSpPr>
        <p:spPr>
          <a:xfrm>
            <a:off x="7701094" y="1317072"/>
            <a:ext cx="293615" cy="32804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BEA616AE-4F21-4A04-BEB7-692D9C19471B}"/>
              </a:ext>
            </a:extLst>
          </p:cNvPr>
          <p:cNvSpPr txBox="1"/>
          <p:nvPr/>
        </p:nvSpPr>
        <p:spPr>
          <a:xfrm>
            <a:off x="477822" y="1765284"/>
            <a:ext cx="1187567" cy="646331"/>
          </a:xfrm>
          <a:prstGeom prst="rect">
            <a:avLst/>
          </a:prstGeom>
          <a:noFill/>
        </p:spPr>
        <p:txBody>
          <a:bodyPr wrap="square" rtlCol="0">
            <a:spAutoFit/>
          </a:bodyPr>
          <a:lstStyle/>
          <a:p>
            <a:r>
              <a:rPr lang="en-US" dirty="0"/>
              <a:t>Positive</a:t>
            </a:r>
          </a:p>
          <a:p>
            <a:r>
              <a:rPr lang="en-US" dirty="0"/>
              <a:t>class</a:t>
            </a:r>
            <a:endParaRPr lang="en-IN" dirty="0"/>
          </a:p>
        </p:txBody>
      </p:sp>
      <p:sp>
        <p:nvSpPr>
          <p:cNvPr id="38" name="TextBox 37">
            <a:extLst>
              <a:ext uri="{FF2B5EF4-FFF2-40B4-BE49-F238E27FC236}">
                <a16:creationId xmlns:a16="http://schemas.microsoft.com/office/drawing/2014/main" id="{3D51671C-77BC-4E87-9F7E-04B8AD3F0E31}"/>
              </a:ext>
            </a:extLst>
          </p:cNvPr>
          <p:cNvSpPr txBox="1"/>
          <p:nvPr/>
        </p:nvSpPr>
        <p:spPr>
          <a:xfrm>
            <a:off x="475639" y="3523546"/>
            <a:ext cx="1187567" cy="646331"/>
          </a:xfrm>
          <a:prstGeom prst="rect">
            <a:avLst/>
          </a:prstGeom>
          <a:noFill/>
        </p:spPr>
        <p:txBody>
          <a:bodyPr wrap="square" rtlCol="0">
            <a:spAutoFit/>
          </a:bodyPr>
          <a:lstStyle/>
          <a:p>
            <a:r>
              <a:rPr lang="en-US" dirty="0"/>
              <a:t>Negative</a:t>
            </a:r>
          </a:p>
          <a:p>
            <a:r>
              <a:rPr lang="en-US" dirty="0"/>
              <a:t>class</a:t>
            </a:r>
            <a:endParaRPr lang="en-IN" dirty="0"/>
          </a:p>
        </p:txBody>
      </p:sp>
      <p:sp>
        <p:nvSpPr>
          <p:cNvPr id="39" name="TextBox 38">
            <a:extLst>
              <a:ext uri="{FF2B5EF4-FFF2-40B4-BE49-F238E27FC236}">
                <a16:creationId xmlns:a16="http://schemas.microsoft.com/office/drawing/2014/main" id="{0F34BDEC-CFA7-43E0-A654-7A5E545C4881}"/>
              </a:ext>
            </a:extLst>
          </p:cNvPr>
          <p:cNvSpPr txBox="1"/>
          <p:nvPr/>
        </p:nvSpPr>
        <p:spPr>
          <a:xfrm>
            <a:off x="8420364" y="2634808"/>
            <a:ext cx="1187567" cy="646331"/>
          </a:xfrm>
          <a:prstGeom prst="rect">
            <a:avLst/>
          </a:prstGeom>
          <a:noFill/>
        </p:spPr>
        <p:txBody>
          <a:bodyPr wrap="square" rtlCol="0">
            <a:spAutoFit/>
          </a:bodyPr>
          <a:lstStyle/>
          <a:p>
            <a:r>
              <a:rPr lang="en-US" dirty="0"/>
              <a:t>Training</a:t>
            </a:r>
          </a:p>
          <a:p>
            <a:r>
              <a:rPr lang="en-US" dirty="0"/>
              <a:t>class</a:t>
            </a:r>
            <a:endParaRPr lang="en-IN" dirty="0"/>
          </a:p>
        </p:txBody>
      </p:sp>
      <p:cxnSp>
        <p:nvCxnSpPr>
          <p:cNvPr id="41" name="Straight Connector 40">
            <a:extLst>
              <a:ext uri="{FF2B5EF4-FFF2-40B4-BE49-F238E27FC236}">
                <a16:creationId xmlns:a16="http://schemas.microsoft.com/office/drawing/2014/main" id="{3B3DBA5F-EFB2-4134-8F6F-258D007C62D7}"/>
              </a:ext>
            </a:extLst>
          </p:cNvPr>
          <p:cNvCxnSpPr/>
          <p:nvPr/>
        </p:nvCxnSpPr>
        <p:spPr>
          <a:xfrm>
            <a:off x="218114" y="4806892"/>
            <a:ext cx="1150130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4723E7B-CDDF-4959-8F05-76F141BC843D}"/>
              </a:ext>
            </a:extLst>
          </p:cNvPr>
          <p:cNvGrpSpPr/>
          <p:nvPr/>
        </p:nvGrpSpPr>
        <p:grpSpPr>
          <a:xfrm>
            <a:off x="4490907" y="5442498"/>
            <a:ext cx="1359016" cy="1132106"/>
            <a:chOff x="1048624" y="1442906"/>
            <a:chExt cx="1359016" cy="1132106"/>
          </a:xfrm>
        </p:grpSpPr>
        <p:sp>
          <p:nvSpPr>
            <p:cNvPr id="43" name="Rectangle 42">
              <a:extLst>
                <a:ext uri="{FF2B5EF4-FFF2-40B4-BE49-F238E27FC236}">
                  <a16:creationId xmlns:a16="http://schemas.microsoft.com/office/drawing/2014/main" id="{D5F04134-CB07-429D-A996-DB197F6E9423}"/>
                </a:ext>
              </a:extLst>
            </p:cNvPr>
            <p:cNvSpPr/>
            <p:nvPr/>
          </p:nvSpPr>
          <p:spPr>
            <a:xfrm>
              <a:off x="1048624"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70B99491-4BC1-49C1-A00E-B48D11DF19D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5" name="Rectangle 44">
              <a:extLst>
                <a:ext uri="{FF2B5EF4-FFF2-40B4-BE49-F238E27FC236}">
                  <a16:creationId xmlns:a16="http://schemas.microsoft.com/office/drawing/2014/main" id="{8E8D0D6D-E6C0-4B4B-8143-FB83AC1688D6}"/>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6" name="Rectangle 45">
              <a:extLst>
                <a:ext uri="{FF2B5EF4-FFF2-40B4-BE49-F238E27FC236}">
                  <a16:creationId xmlns:a16="http://schemas.microsoft.com/office/drawing/2014/main" id="{F8F7012D-0A93-45B2-A1C1-8C8CE618FA9D}"/>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47" name="Right Brace 46">
            <a:extLst>
              <a:ext uri="{FF2B5EF4-FFF2-40B4-BE49-F238E27FC236}">
                <a16:creationId xmlns:a16="http://schemas.microsoft.com/office/drawing/2014/main" id="{E69233BC-2E3F-4273-B00B-0309A6C0478D}"/>
              </a:ext>
            </a:extLst>
          </p:cNvPr>
          <p:cNvSpPr/>
          <p:nvPr/>
        </p:nvSpPr>
        <p:spPr>
          <a:xfrm>
            <a:off x="7701094" y="5082331"/>
            <a:ext cx="293615" cy="12503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TextBox 47">
            <a:extLst>
              <a:ext uri="{FF2B5EF4-FFF2-40B4-BE49-F238E27FC236}">
                <a16:creationId xmlns:a16="http://schemas.microsoft.com/office/drawing/2014/main" id="{62DDCAC9-A9AB-4AD0-B91B-9AF52ABA6728}"/>
              </a:ext>
            </a:extLst>
          </p:cNvPr>
          <p:cNvSpPr txBox="1"/>
          <p:nvPr/>
        </p:nvSpPr>
        <p:spPr>
          <a:xfrm>
            <a:off x="8380602" y="5384322"/>
            <a:ext cx="1187567" cy="646331"/>
          </a:xfrm>
          <a:prstGeom prst="rect">
            <a:avLst/>
          </a:prstGeom>
          <a:noFill/>
        </p:spPr>
        <p:txBody>
          <a:bodyPr wrap="square" rtlCol="0">
            <a:spAutoFit/>
          </a:bodyPr>
          <a:lstStyle/>
          <a:p>
            <a:r>
              <a:rPr lang="en-US" dirty="0"/>
              <a:t>Testing</a:t>
            </a:r>
          </a:p>
          <a:p>
            <a:r>
              <a:rPr lang="en-US" dirty="0"/>
              <a:t>class</a:t>
            </a:r>
            <a:endParaRPr lang="en-IN" dirty="0"/>
          </a:p>
        </p:txBody>
      </p:sp>
      <p:grpSp>
        <p:nvGrpSpPr>
          <p:cNvPr id="49" name="Group 48">
            <a:extLst>
              <a:ext uri="{FF2B5EF4-FFF2-40B4-BE49-F238E27FC236}">
                <a16:creationId xmlns:a16="http://schemas.microsoft.com/office/drawing/2014/main" id="{ABBC6222-CADD-411F-AF0D-A34F38DD6999}"/>
              </a:ext>
            </a:extLst>
          </p:cNvPr>
          <p:cNvGrpSpPr/>
          <p:nvPr/>
        </p:nvGrpSpPr>
        <p:grpSpPr>
          <a:xfrm>
            <a:off x="782622" y="5508358"/>
            <a:ext cx="1359016" cy="1132106"/>
            <a:chOff x="1048624" y="1442906"/>
            <a:chExt cx="1359016" cy="1132106"/>
          </a:xfrm>
        </p:grpSpPr>
        <p:sp>
          <p:nvSpPr>
            <p:cNvPr id="50" name="Rectangle 49">
              <a:extLst>
                <a:ext uri="{FF2B5EF4-FFF2-40B4-BE49-F238E27FC236}">
                  <a16:creationId xmlns:a16="http://schemas.microsoft.com/office/drawing/2014/main" id="{19C25E96-B203-4096-A9C9-3DADADACF27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Rectangle 50">
              <a:extLst>
                <a:ext uri="{FF2B5EF4-FFF2-40B4-BE49-F238E27FC236}">
                  <a16:creationId xmlns:a16="http://schemas.microsoft.com/office/drawing/2014/main" id="{A9EDECA9-58F7-4EB3-99C9-9728F9178EF3}"/>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2" name="Rectangle 51">
              <a:extLst>
                <a:ext uri="{FF2B5EF4-FFF2-40B4-BE49-F238E27FC236}">
                  <a16:creationId xmlns:a16="http://schemas.microsoft.com/office/drawing/2014/main" id="{FF37B3CC-6ABF-4E71-AEA0-7AB18F0272EA}"/>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3" name="Rectangle 52">
              <a:extLst>
                <a:ext uri="{FF2B5EF4-FFF2-40B4-BE49-F238E27FC236}">
                  <a16:creationId xmlns:a16="http://schemas.microsoft.com/office/drawing/2014/main" id="{1389D932-39DA-4E76-92F1-8EDE87B5AAB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sp>
        <p:nvSpPr>
          <p:cNvPr id="4" name="TextBox 3">
            <a:extLst>
              <a:ext uri="{FF2B5EF4-FFF2-40B4-BE49-F238E27FC236}">
                <a16:creationId xmlns:a16="http://schemas.microsoft.com/office/drawing/2014/main" id="{1E69549E-2E3B-402E-A1C4-3D89DD75B570}"/>
              </a:ext>
            </a:extLst>
          </p:cNvPr>
          <p:cNvSpPr txBox="1"/>
          <p:nvPr/>
        </p:nvSpPr>
        <p:spPr>
          <a:xfrm>
            <a:off x="496436" y="5005292"/>
            <a:ext cx="2429836" cy="307777"/>
          </a:xfrm>
          <a:prstGeom prst="rect">
            <a:avLst/>
          </a:prstGeom>
          <a:noFill/>
        </p:spPr>
        <p:txBody>
          <a:bodyPr wrap="square" rtlCol="0">
            <a:spAutoFit/>
          </a:bodyPr>
          <a:lstStyle/>
          <a:p>
            <a:r>
              <a:rPr lang="en-US" sz="1400" dirty="0"/>
              <a:t>Positive class =&gt; X1 = 1</a:t>
            </a:r>
            <a:endParaRPr lang="en-IN" sz="1400" dirty="0"/>
          </a:p>
        </p:txBody>
      </p:sp>
      <p:sp>
        <p:nvSpPr>
          <p:cNvPr id="54" name="TextBox 53">
            <a:extLst>
              <a:ext uri="{FF2B5EF4-FFF2-40B4-BE49-F238E27FC236}">
                <a16:creationId xmlns:a16="http://schemas.microsoft.com/office/drawing/2014/main" id="{F20A6447-1A04-42A2-9B8E-109D33B0D773}"/>
              </a:ext>
            </a:extLst>
          </p:cNvPr>
          <p:cNvSpPr txBox="1"/>
          <p:nvPr/>
        </p:nvSpPr>
        <p:spPr>
          <a:xfrm>
            <a:off x="3881394" y="4961480"/>
            <a:ext cx="3534474" cy="307777"/>
          </a:xfrm>
          <a:prstGeom prst="rect">
            <a:avLst/>
          </a:prstGeom>
          <a:noFill/>
        </p:spPr>
        <p:txBody>
          <a:bodyPr wrap="square" rtlCol="0">
            <a:spAutoFit/>
          </a:bodyPr>
          <a:lstStyle/>
          <a:p>
            <a:r>
              <a:rPr lang="en-US" sz="1400" dirty="0"/>
              <a:t>negative class =&gt;( X1+X2+X3+X4) &lt;2</a:t>
            </a:r>
            <a:endParaRPr lang="en-IN" sz="1400" dirty="0"/>
          </a:p>
        </p:txBody>
      </p:sp>
      <p:pic>
        <p:nvPicPr>
          <p:cNvPr id="12290" name="Picture 2" descr="Correct way to answer true or false (meme inspired by shaxyshrops ...">
            <a:extLst>
              <a:ext uri="{FF2B5EF4-FFF2-40B4-BE49-F238E27FC236}">
                <a16:creationId xmlns:a16="http://schemas.microsoft.com/office/drawing/2014/main" id="{31B1B193-59D9-41F9-9636-C44A7AF9F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1904" y="2467488"/>
            <a:ext cx="2207472" cy="328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610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8D74-DD2F-45E7-BFE9-650D1AB2E55F}"/>
              </a:ext>
            </a:extLst>
          </p:cNvPr>
          <p:cNvSpPr>
            <a:spLocks noGrp="1"/>
          </p:cNvSpPr>
          <p:nvPr>
            <p:ph type="title"/>
          </p:nvPr>
        </p:nvSpPr>
        <p:spPr>
          <a:xfrm>
            <a:off x="838200" y="365125"/>
            <a:ext cx="10515600" cy="742222"/>
          </a:xfrm>
        </p:spPr>
        <p:txBody>
          <a:bodyPr>
            <a:normAutofit fontScale="90000"/>
          </a:bodyPr>
          <a:lstStyle/>
          <a:p>
            <a:r>
              <a:rPr lang="en-US" dirty="0"/>
              <a:t>Day 2 – Mathematical basics for Deep learning</a:t>
            </a:r>
            <a:endParaRPr lang="en-IN" dirty="0"/>
          </a:p>
        </p:txBody>
      </p:sp>
      <p:sp>
        <p:nvSpPr>
          <p:cNvPr id="3" name="Content Placeholder 2">
            <a:extLst>
              <a:ext uri="{FF2B5EF4-FFF2-40B4-BE49-F238E27FC236}">
                <a16:creationId xmlns:a16="http://schemas.microsoft.com/office/drawing/2014/main" id="{AC74BBA5-803D-4A29-874A-1D3E6036982D}"/>
              </a:ext>
            </a:extLst>
          </p:cNvPr>
          <p:cNvSpPr>
            <a:spLocks noGrp="1"/>
          </p:cNvSpPr>
          <p:nvPr>
            <p:ph idx="1"/>
          </p:nvPr>
        </p:nvSpPr>
        <p:spPr>
          <a:xfrm>
            <a:off x="838200" y="1963024"/>
            <a:ext cx="10515600" cy="4213939"/>
          </a:xfrm>
        </p:spPr>
        <p:txBody>
          <a:bodyPr>
            <a:normAutofit/>
          </a:bodyPr>
          <a:lstStyle/>
          <a:p>
            <a:pPr marL="0" indent="0">
              <a:buNone/>
            </a:pPr>
            <a:r>
              <a:rPr lang="en-US" sz="2000" dirty="0"/>
              <a:t>Topics to be covered:</a:t>
            </a:r>
          </a:p>
          <a:p>
            <a:r>
              <a:rPr lang="en-IN" sz="1600" dirty="0"/>
              <a:t>Linear algebra</a:t>
            </a:r>
          </a:p>
          <a:p>
            <a:pPr lvl="1"/>
            <a:r>
              <a:rPr lang="en-IN" sz="1200" dirty="0"/>
              <a:t>Intro to matrices</a:t>
            </a:r>
          </a:p>
          <a:p>
            <a:pPr lvl="1"/>
            <a:r>
              <a:rPr lang="en-IN" sz="1200" dirty="0"/>
              <a:t>Span of matrix</a:t>
            </a:r>
          </a:p>
          <a:p>
            <a:pPr lvl="1"/>
            <a:r>
              <a:rPr lang="en-IN" sz="1200" dirty="0"/>
              <a:t>Matrix multiplication</a:t>
            </a:r>
          </a:p>
          <a:p>
            <a:pPr lvl="1"/>
            <a:r>
              <a:rPr lang="en-IN" sz="1200" dirty="0"/>
              <a:t>Dot product</a:t>
            </a:r>
          </a:p>
          <a:p>
            <a:r>
              <a:rPr lang="en-IN" sz="1600" dirty="0"/>
              <a:t>Calculus</a:t>
            </a:r>
          </a:p>
          <a:p>
            <a:pPr lvl="1"/>
            <a:r>
              <a:rPr lang="en-IN" sz="1200" dirty="0"/>
              <a:t>Intro to calculus</a:t>
            </a:r>
          </a:p>
          <a:p>
            <a:pPr lvl="1"/>
            <a:r>
              <a:rPr lang="en-IN" sz="1200" dirty="0"/>
              <a:t>Gradient of a curve</a:t>
            </a:r>
          </a:p>
          <a:p>
            <a:pPr lvl="1"/>
            <a:r>
              <a:rPr lang="en-IN" sz="1200" dirty="0"/>
              <a:t>Maxima and minima</a:t>
            </a:r>
          </a:p>
          <a:p>
            <a:r>
              <a:rPr lang="en-IN" sz="1600" dirty="0"/>
              <a:t>Deep learning</a:t>
            </a:r>
          </a:p>
          <a:p>
            <a:pPr lvl="1"/>
            <a:r>
              <a:rPr lang="en-IN" sz="1200" dirty="0"/>
              <a:t>Types of ML</a:t>
            </a:r>
          </a:p>
          <a:p>
            <a:pPr lvl="1"/>
            <a:r>
              <a:rPr lang="en-IN" sz="1200" dirty="0"/>
              <a:t>Intro to deep learning</a:t>
            </a:r>
          </a:p>
          <a:p>
            <a:pPr lvl="1"/>
            <a:r>
              <a:rPr lang="en-IN" sz="1200" dirty="0"/>
              <a:t>Perceptron modelling</a:t>
            </a:r>
          </a:p>
          <a:p>
            <a:pPr lvl="1"/>
            <a:endParaRPr lang="en-IN" sz="1200" dirty="0"/>
          </a:p>
        </p:txBody>
      </p:sp>
      <p:sp>
        <p:nvSpPr>
          <p:cNvPr id="5" name="TextBox 4">
            <a:extLst>
              <a:ext uri="{FF2B5EF4-FFF2-40B4-BE49-F238E27FC236}">
                <a16:creationId xmlns:a16="http://schemas.microsoft.com/office/drawing/2014/main" id="{B08D6AC3-3A61-4F60-AA91-7766F754B616}"/>
              </a:ext>
            </a:extLst>
          </p:cNvPr>
          <p:cNvSpPr txBox="1"/>
          <p:nvPr/>
        </p:nvSpPr>
        <p:spPr>
          <a:xfrm>
            <a:off x="6096000" y="981187"/>
            <a:ext cx="5690532" cy="646331"/>
          </a:xfrm>
          <a:prstGeom prst="rect">
            <a:avLst/>
          </a:prstGeom>
          <a:noFill/>
        </p:spPr>
        <p:txBody>
          <a:bodyPr wrap="square" rtlCol="0">
            <a:spAutoFit/>
          </a:bodyPr>
          <a:lstStyle/>
          <a:p>
            <a:r>
              <a:rPr lang="en-US" dirty="0"/>
              <a:t>- What does it take to start seeing the problems with deep learning’s cap?</a:t>
            </a:r>
            <a:endParaRPr lang="en-IN" dirty="0"/>
          </a:p>
        </p:txBody>
      </p:sp>
    </p:spTree>
    <p:extLst>
      <p:ext uri="{BB962C8B-B14F-4D97-AF65-F5344CB8AC3E}">
        <p14:creationId xmlns:p14="http://schemas.microsoft.com/office/powerpoint/2010/main" val="167293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414730" y="173513"/>
            <a:ext cx="10117822" cy="566053"/>
          </a:xfrm>
        </p:spPr>
        <p:txBody>
          <a:bodyPr>
            <a:normAutofit/>
          </a:bodyPr>
          <a:lstStyle/>
          <a:p>
            <a:r>
              <a:rPr lang="en-US" sz="2400" dirty="0"/>
              <a:t>Ofc, Lets simply!!</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grpSp>
        <p:nvGrpSpPr>
          <p:cNvPr id="6" name="Group 5">
            <a:extLst>
              <a:ext uri="{FF2B5EF4-FFF2-40B4-BE49-F238E27FC236}">
                <a16:creationId xmlns:a16="http://schemas.microsoft.com/office/drawing/2014/main" id="{0C491B49-F635-4464-9888-F8FC79E55CAD}"/>
              </a:ext>
            </a:extLst>
          </p:cNvPr>
          <p:cNvGrpSpPr/>
          <p:nvPr/>
        </p:nvGrpSpPr>
        <p:grpSpPr>
          <a:xfrm>
            <a:off x="2076101" y="1526796"/>
            <a:ext cx="1359016" cy="1132106"/>
            <a:chOff x="1048624" y="1442906"/>
            <a:chExt cx="1359016" cy="1132106"/>
          </a:xfrm>
        </p:grpSpPr>
        <p:sp>
          <p:nvSpPr>
            <p:cNvPr id="5" name="Rectangle 4">
              <a:extLst>
                <a:ext uri="{FF2B5EF4-FFF2-40B4-BE49-F238E27FC236}">
                  <a16:creationId xmlns:a16="http://schemas.microsoft.com/office/drawing/2014/main" id="{B9ACF696-A0F6-47FA-B6AB-E7476EAC48E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B876A21-266A-4087-A5AB-F42F5B114D34}"/>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36C7C595-11CF-42A0-BDC0-752CF036E130}"/>
                </a:ext>
              </a:extLst>
            </p:cNvPr>
            <p:cNvSpPr/>
            <p:nvPr/>
          </p:nvSpPr>
          <p:spPr>
            <a:xfrm>
              <a:off x="1048624" y="2008959"/>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1C3CC16-2B59-44C6-8CCA-1387EFD6B36F}"/>
                </a:ext>
              </a:extLst>
            </p:cNvPr>
            <p:cNvSpPr/>
            <p:nvPr/>
          </p:nvSpPr>
          <p:spPr>
            <a:xfrm>
              <a:off x="1728132" y="2004560"/>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grpSp>
        <p:nvGrpSpPr>
          <p:cNvPr id="12" name="Group 11">
            <a:extLst>
              <a:ext uri="{FF2B5EF4-FFF2-40B4-BE49-F238E27FC236}">
                <a16:creationId xmlns:a16="http://schemas.microsoft.com/office/drawing/2014/main" id="{B6DAFA8B-0ACA-4F78-B926-DF49DE799758}"/>
              </a:ext>
            </a:extLst>
          </p:cNvPr>
          <p:cNvGrpSpPr/>
          <p:nvPr/>
        </p:nvGrpSpPr>
        <p:grpSpPr>
          <a:xfrm>
            <a:off x="4114625" y="1526796"/>
            <a:ext cx="1359016" cy="1132106"/>
            <a:chOff x="1048624" y="1442906"/>
            <a:chExt cx="1359016" cy="1132106"/>
          </a:xfrm>
        </p:grpSpPr>
        <p:sp>
          <p:nvSpPr>
            <p:cNvPr id="13" name="Rectangle 12">
              <a:extLst>
                <a:ext uri="{FF2B5EF4-FFF2-40B4-BE49-F238E27FC236}">
                  <a16:creationId xmlns:a16="http://schemas.microsoft.com/office/drawing/2014/main" id="{AAD3EB8F-C70E-4CF6-9995-1A865022D950}"/>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B125CC7-247A-4402-AABB-3285E5799657}"/>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F78ED39D-E76C-4CE8-B384-954605DFC13B}"/>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3495963D-F6DA-4801-B5EB-AB8EE08A1C74}"/>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F454F622-DDE0-4250-A21D-7BF5DF3EC52C}"/>
              </a:ext>
            </a:extLst>
          </p:cNvPr>
          <p:cNvGrpSpPr/>
          <p:nvPr/>
        </p:nvGrpSpPr>
        <p:grpSpPr>
          <a:xfrm>
            <a:off x="6199114" y="1526796"/>
            <a:ext cx="1359016" cy="1132106"/>
            <a:chOff x="1048624" y="1442906"/>
            <a:chExt cx="1359016" cy="1132106"/>
          </a:xfrm>
        </p:grpSpPr>
        <p:sp>
          <p:nvSpPr>
            <p:cNvPr id="18" name="Rectangle 17">
              <a:extLst>
                <a:ext uri="{FF2B5EF4-FFF2-40B4-BE49-F238E27FC236}">
                  <a16:creationId xmlns:a16="http://schemas.microsoft.com/office/drawing/2014/main" id="{216DFA20-4175-4DF0-8BE8-2856DF9B2BC8}"/>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D112EB2-8D8A-49EF-8883-3DDFD77A333A}"/>
                </a:ext>
              </a:extLst>
            </p:cNvPr>
            <p:cNvSpPr/>
            <p:nvPr/>
          </p:nvSpPr>
          <p:spPr>
            <a:xfrm>
              <a:off x="1728132"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9D012F8E-813F-440F-9094-3A857F7740CC}"/>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1561A6BF-894F-4C71-AD77-940A56389F7A}"/>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317DD34-89CB-43AD-A35E-E52BC4A546F2}"/>
              </a:ext>
            </a:extLst>
          </p:cNvPr>
          <p:cNvGrpSpPr/>
          <p:nvPr/>
        </p:nvGrpSpPr>
        <p:grpSpPr>
          <a:xfrm>
            <a:off x="2050934" y="3285059"/>
            <a:ext cx="1359016" cy="1132106"/>
            <a:chOff x="1048624" y="1442906"/>
            <a:chExt cx="1359016" cy="1132106"/>
          </a:xfrm>
        </p:grpSpPr>
        <p:sp>
          <p:nvSpPr>
            <p:cNvPr id="23" name="Rectangle 22">
              <a:extLst>
                <a:ext uri="{FF2B5EF4-FFF2-40B4-BE49-F238E27FC236}">
                  <a16:creationId xmlns:a16="http://schemas.microsoft.com/office/drawing/2014/main" id="{4705FA34-9B05-4849-88D3-E8A0E952C92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4E35863D-989F-4C82-84A1-FE086FCDBFF1}"/>
                </a:ext>
              </a:extLst>
            </p:cNvPr>
            <p:cNvSpPr/>
            <p:nvPr/>
          </p:nvSpPr>
          <p:spPr>
            <a:xfrm>
              <a:off x="1728132"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C59C866-7B63-4AA3-9768-33F59FB7AE30}"/>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AB666F38-7EEB-4E28-9997-C4E2B3757DE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grpSp>
        <p:nvGrpSpPr>
          <p:cNvPr id="27" name="Group 26">
            <a:extLst>
              <a:ext uri="{FF2B5EF4-FFF2-40B4-BE49-F238E27FC236}">
                <a16:creationId xmlns:a16="http://schemas.microsoft.com/office/drawing/2014/main" id="{B68D004B-E7E8-452F-B3FD-D8ED7E099CD5}"/>
              </a:ext>
            </a:extLst>
          </p:cNvPr>
          <p:cNvGrpSpPr/>
          <p:nvPr/>
        </p:nvGrpSpPr>
        <p:grpSpPr>
          <a:xfrm>
            <a:off x="4089458" y="3285059"/>
            <a:ext cx="1359016" cy="1132106"/>
            <a:chOff x="1048624" y="1442906"/>
            <a:chExt cx="1359016" cy="1132106"/>
          </a:xfrm>
        </p:grpSpPr>
        <p:sp>
          <p:nvSpPr>
            <p:cNvPr id="28" name="Rectangle 27">
              <a:extLst>
                <a:ext uri="{FF2B5EF4-FFF2-40B4-BE49-F238E27FC236}">
                  <a16:creationId xmlns:a16="http://schemas.microsoft.com/office/drawing/2014/main" id="{235125A5-FCC2-4FAE-AAEE-B875C58F2B3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B8AC3E07-988D-4989-A489-20D192CED15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7B81A339-A82F-4AF9-9BE3-C7B4B0B5E22F}"/>
                </a:ext>
              </a:extLst>
            </p:cNvPr>
            <p:cNvSpPr/>
            <p:nvPr/>
          </p:nvSpPr>
          <p:spPr>
            <a:xfrm>
              <a:off x="1048624" y="2008959"/>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54A635BE-9210-4141-82EA-70CFBF9343D5}"/>
                </a:ext>
              </a:extLst>
            </p:cNvPr>
            <p:cNvSpPr/>
            <p:nvPr/>
          </p:nvSpPr>
          <p:spPr>
            <a:xfrm>
              <a:off x="1728132" y="2004560"/>
              <a:ext cx="679508" cy="5660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33" name="Left Brace 32">
            <a:extLst>
              <a:ext uri="{FF2B5EF4-FFF2-40B4-BE49-F238E27FC236}">
                <a16:creationId xmlns:a16="http://schemas.microsoft.com/office/drawing/2014/main" id="{16F80AEC-734B-4B1D-85E8-D88C51BD7AA5}"/>
              </a:ext>
            </a:extLst>
          </p:cNvPr>
          <p:cNvSpPr/>
          <p:nvPr/>
        </p:nvSpPr>
        <p:spPr>
          <a:xfrm>
            <a:off x="1711354" y="1317072"/>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Left Brace 33">
            <a:extLst>
              <a:ext uri="{FF2B5EF4-FFF2-40B4-BE49-F238E27FC236}">
                <a16:creationId xmlns:a16="http://schemas.microsoft.com/office/drawing/2014/main" id="{9E05159F-DAD2-4726-9943-7D36D9C93BC4}"/>
              </a:ext>
            </a:extLst>
          </p:cNvPr>
          <p:cNvSpPr/>
          <p:nvPr/>
        </p:nvSpPr>
        <p:spPr>
          <a:xfrm>
            <a:off x="1711354" y="3095898"/>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Right Brace 34">
            <a:extLst>
              <a:ext uri="{FF2B5EF4-FFF2-40B4-BE49-F238E27FC236}">
                <a16:creationId xmlns:a16="http://schemas.microsoft.com/office/drawing/2014/main" id="{62BD997A-B9E8-4C07-A414-C9D80CBE8496}"/>
              </a:ext>
            </a:extLst>
          </p:cNvPr>
          <p:cNvSpPr/>
          <p:nvPr/>
        </p:nvSpPr>
        <p:spPr>
          <a:xfrm>
            <a:off x="7701094" y="1317072"/>
            <a:ext cx="293615" cy="32804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BEA616AE-4F21-4A04-BEB7-692D9C19471B}"/>
              </a:ext>
            </a:extLst>
          </p:cNvPr>
          <p:cNvSpPr txBox="1"/>
          <p:nvPr/>
        </p:nvSpPr>
        <p:spPr>
          <a:xfrm>
            <a:off x="477822" y="1765284"/>
            <a:ext cx="1187567" cy="646331"/>
          </a:xfrm>
          <a:prstGeom prst="rect">
            <a:avLst/>
          </a:prstGeom>
          <a:noFill/>
        </p:spPr>
        <p:txBody>
          <a:bodyPr wrap="square" rtlCol="0">
            <a:spAutoFit/>
          </a:bodyPr>
          <a:lstStyle/>
          <a:p>
            <a:r>
              <a:rPr lang="en-US" dirty="0"/>
              <a:t>Positive</a:t>
            </a:r>
          </a:p>
          <a:p>
            <a:r>
              <a:rPr lang="en-US" dirty="0"/>
              <a:t>class</a:t>
            </a:r>
            <a:endParaRPr lang="en-IN" dirty="0"/>
          </a:p>
        </p:txBody>
      </p:sp>
      <p:sp>
        <p:nvSpPr>
          <p:cNvPr id="38" name="TextBox 37">
            <a:extLst>
              <a:ext uri="{FF2B5EF4-FFF2-40B4-BE49-F238E27FC236}">
                <a16:creationId xmlns:a16="http://schemas.microsoft.com/office/drawing/2014/main" id="{3D51671C-77BC-4E87-9F7E-04B8AD3F0E31}"/>
              </a:ext>
            </a:extLst>
          </p:cNvPr>
          <p:cNvSpPr txBox="1"/>
          <p:nvPr/>
        </p:nvSpPr>
        <p:spPr>
          <a:xfrm>
            <a:off x="475639" y="3523546"/>
            <a:ext cx="1187567" cy="646331"/>
          </a:xfrm>
          <a:prstGeom prst="rect">
            <a:avLst/>
          </a:prstGeom>
          <a:noFill/>
        </p:spPr>
        <p:txBody>
          <a:bodyPr wrap="square" rtlCol="0">
            <a:spAutoFit/>
          </a:bodyPr>
          <a:lstStyle/>
          <a:p>
            <a:r>
              <a:rPr lang="en-US" dirty="0"/>
              <a:t>Negative</a:t>
            </a:r>
          </a:p>
          <a:p>
            <a:r>
              <a:rPr lang="en-US" dirty="0"/>
              <a:t>class</a:t>
            </a:r>
            <a:endParaRPr lang="en-IN" dirty="0"/>
          </a:p>
        </p:txBody>
      </p:sp>
      <p:sp>
        <p:nvSpPr>
          <p:cNvPr id="39" name="TextBox 38">
            <a:extLst>
              <a:ext uri="{FF2B5EF4-FFF2-40B4-BE49-F238E27FC236}">
                <a16:creationId xmlns:a16="http://schemas.microsoft.com/office/drawing/2014/main" id="{0F34BDEC-CFA7-43E0-A654-7A5E545C4881}"/>
              </a:ext>
            </a:extLst>
          </p:cNvPr>
          <p:cNvSpPr txBox="1"/>
          <p:nvPr/>
        </p:nvSpPr>
        <p:spPr>
          <a:xfrm>
            <a:off x="8420364" y="2634808"/>
            <a:ext cx="1187567" cy="646331"/>
          </a:xfrm>
          <a:prstGeom prst="rect">
            <a:avLst/>
          </a:prstGeom>
          <a:noFill/>
        </p:spPr>
        <p:txBody>
          <a:bodyPr wrap="square" rtlCol="0">
            <a:spAutoFit/>
          </a:bodyPr>
          <a:lstStyle/>
          <a:p>
            <a:r>
              <a:rPr lang="en-US" dirty="0"/>
              <a:t>Training</a:t>
            </a:r>
          </a:p>
          <a:p>
            <a:r>
              <a:rPr lang="en-US" dirty="0"/>
              <a:t>class</a:t>
            </a:r>
            <a:endParaRPr lang="en-IN" dirty="0"/>
          </a:p>
        </p:txBody>
      </p:sp>
      <p:cxnSp>
        <p:nvCxnSpPr>
          <p:cNvPr id="41" name="Straight Connector 40">
            <a:extLst>
              <a:ext uri="{FF2B5EF4-FFF2-40B4-BE49-F238E27FC236}">
                <a16:creationId xmlns:a16="http://schemas.microsoft.com/office/drawing/2014/main" id="{3B3DBA5F-EFB2-4134-8F6F-258D007C62D7}"/>
              </a:ext>
            </a:extLst>
          </p:cNvPr>
          <p:cNvCxnSpPr/>
          <p:nvPr/>
        </p:nvCxnSpPr>
        <p:spPr>
          <a:xfrm>
            <a:off x="218114" y="4806892"/>
            <a:ext cx="1150130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4723E7B-CDDF-4959-8F05-76F141BC843D}"/>
              </a:ext>
            </a:extLst>
          </p:cNvPr>
          <p:cNvGrpSpPr/>
          <p:nvPr/>
        </p:nvGrpSpPr>
        <p:grpSpPr>
          <a:xfrm>
            <a:off x="4490907" y="5442498"/>
            <a:ext cx="1359016" cy="1132106"/>
            <a:chOff x="1048624" y="1442906"/>
            <a:chExt cx="1359016" cy="1132106"/>
          </a:xfrm>
        </p:grpSpPr>
        <p:sp>
          <p:nvSpPr>
            <p:cNvPr id="43" name="Rectangle 42">
              <a:extLst>
                <a:ext uri="{FF2B5EF4-FFF2-40B4-BE49-F238E27FC236}">
                  <a16:creationId xmlns:a16="http://schemas.microsoft.com/office/drawing/2014/main" id="{D5F04134-CB07-429D-A996-DB197F6E9423}"/>
                </a:ext>
              </a:extLst>
            </p:cNvPr>
            <p:cNvSpPr/>
            <p:nvPr/>
          </p:nvSpPr>
          <p:spPr>
            <a:xfrm>
              <a:off x="1048624"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70B99491-4BC1-49C1-A00E-B48D11DF19D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5" name="Rectangle 44">
              <a:extLst>
                <a:ext uri="{FF2B5EF4-FFF2-40B4-BE49-F238E27FC236}">
                  <a16:creationId xmlns:a16="http://schemas.microsoft.com/office/drawing/2014/main" id="{8E8D0D6D-E6C0-4B4B-8143-FB83AC1688D6}"/>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6" name="Rectangle 45">
              <a:extLst>
                <a:ext uri="{FF2B5EF4-FFF2-40B4-BE49-F238E27FC236}">
                  <a16:creationId xmlns:a16="http://schemas.microsoft.com/office/drawing/2014/main" id="{F8F7012D-0A93-45B2-A1C1-8C8CE618FA9D}"/>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47" name="Right Brace 46">
            <a:extLst>
              <a:ext uri="{FF2B5EF4-FFF2-40B4-BE49-F238E27FC236}">
                <a16:creationId xmlns:a16="http://schemas.microsoft.com/office/drawing/2014/main" id="{E69233BC-2E3F-4273-B00B-0309A6C0478D}"/>
              </a:ext>
            </a:extLst>
          </p:cNvPr>
          <p:cNvSpPr/>
          <p:nvPr/>
        </p:nvSpPr>
        <p:spPr>
          <a:xfrm>
            <a:off x="7701094" y="5082331"/>
            <a:ext cx="293615" cy="12503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TextBox 47">
            <a:extLst>
              <a:ext uri="{FF2B5EF4-FFF2-40B4-BE49-F238E27FC236}">
                <a16:creationId xmlns:a16="http://schemas.microsoft.com/office/drawing/2014/main" id="{62DDCAC9-A9AB-4AD0-B91B-9AF52ABA6728}"/>
              </a:ext>
            </a:extLst>
          </p:cNvPr>
          <p:cNvSpPr txBox="1"/>
          <p:nvPr/>
        </p:nvSpPr>
        <p:spPr>
          <a:xfrm>
            <a:off x="8380602" y="5384322"/>
            <a:ext cx="1187567" cy="646331"/>
          </a:xfrm>
          <a:prstGeom prst="rect">
            <a:avLst/>
          </a:prstGeom>
          <a:noFill/>
        </p:spPr>
        <p:txBody>
          <a:bodyPr wrap="square" rtlCol="0">
            <a:spAutoFit/>
          </a:bodyPr>
          <a:lstStyle/>
          <a:p>
            <a:r>
              <a:rPr lang="en-US" dirty="0"/>
              <a:t>Testing</a:t>
            </a:r>
          </a:p>
          <a:p>
            <a:r>
              <a:rPr lang="en-US" dirty="0"/>
              <a:t>class</a:t>
            </a:r>
            <a:endParaRPr lang="en-IN" dirty="0"/>
          </a:p>
        </p:txBody>
      </p:sp>
      <p:grpSp>
        <p:nvGrpSpPr>
          <p:cNvPr id="49" name="Group 48">
            <a:extLst>
              <a:ext uri="{FF2B5EF4-FFF2-40B4-BE49-F238E27FC236}">
                <a16:creationId xmlns:a16="http://schemas.microsoft.com/office/drawing/2014/main" id="{ABBC6222-CADD-411F-AF0D-A34F38DD6999}"/>
              </a:ext>
            </a:extLst>
          </p:cNvPr>
          <p:cNvGrpSpPr/>
          <p:nvPr/>
        </p:nvGrpSpPr>
        <p:grpSpPr>
          <a:xfrm>
            <a:off x="782622" y="5508358"/>
            <a:ext cx="1359016" cy="1132106"/>
            <a:chOff x="1048624" y="1442906"/>
            <a:chExt cx="1359016" cy="1132106"/>
          </a:xfrm>
        </p:grpSpPr>
        <p:sp>
          <p:nvSpPr>
            <p:cNvPr id="50" name="Rectangle 49">
              <a:extLst>
                <a:ext uri="{FF2B5EF4-FFF2-40B4-BE49-F238E27FC236}">
                  <a16:creationId xmlns:a16="http://schemas.microsoft.com/office/drawing/2014/main" id="{19C25E96-B203-4096-A9C9-3DADADACF27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Rectangle 50">
              <a:extLst>
                <a:ext uri="{FF2B5EF4-FFF2-40B4-BE49-F238E27FC236}">
                  <a16:creationId xmlns:a16="http://schemas.microsoft.com/office/drawing/2014/main" id="{A9EDECA9-58F7-4EB3-99C9-9728F9178EF3}"/>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2" name="Rectangle 51">
              <a:extLst>
                <a:ext uri="{FF2B5EF4-FFF2-40B4-BE49-F238E27FC236}">
                  <a16:creationId xmlns:a16="http://schemas.microsoft.com/office/drawing/2014/main" id="{FF37B3CC-6ABF-4E71-AEA0-7AB18F0272EA}"/>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3" name="Rectangle 52">
              <a:extLst>
                <a:ext uri="{FF2B5EF4-FFF2-40B4-BE49-F238E27FC236}">
                  <a16:creationId xmlns:a16="http://schemas.microsoft.com/office/drawing/2014/main" id="{1389D932-39DA-4E76-92F1-8EDE87B5AAB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sp>
        <p:nvSpPr>
          <p:cNvPr id="4" name="TextBox 3">
            <a:extLst>
              <a:ext uri="{FF2B5EF4-FFF2-40B4-BE49-F238E27FC236}">
                <a16:creationId xmlns:a16="http://schemas.microsoft.com/office/drawing/2014/main" id="{1E69549E-2E3B-402E-A1C4-3D89DD75B570}"/>
              </a:ext>
            </a:extLst>
          </p:cNvPr>
          <p:cNvSpPr txBox="1"/>
          <p:nvPr/>
        </p:nvSpPr>
        <p:spPr>
          <a:xfrm>
            <a:off x="496436" y="5005292"/>
            <a:ext cx="2429836" cy="307777"/>
          </a:xfrm>
          <a:prstGeom prst="rect">
            <a:avLst/>
          </a:prstGeom>
          <a:noFill/>
        </p:spPr>
        <p:txBody>
          <a:bodyPr wrap="square" rtlCol="0">
            <a:spAutoFit/>
          </a:bodyPr>
          <a:lstStyle/>
          <a:p>
            <a:r>
              <a:rPr lang="en-US" sz="1400" dirty="0"/>
              <a:t>Positive class =&gt; X1 = 1</a:t>
            </a:r>
            <a:endParaRPr lang="en-IN" sz="1400" dirty="0"/>
          </a:p>
        </p:txBody>
      </p:sp>
      <p:sp>
        <p:nvSpPr>
          <p:cNvPr id="54" name="TextBox 53">
            <a:extLst>
              <a:ext uri="{FF2B5EF4-FFF2-40B4-BE49-F238E27FC236}">
                <a16:creationId xmlns:a16="http://schemas.microsoft.com/office/drawing/2014/main" id="{F20A6447-1A04-42A2-9B8E-109D33B0D773}"/>
              </a:ext>
            </a:extLst>
          </p:cNvPr>
          <p:cNvSpPr txBox="1"/>
          <p:nvPr/>
        </p:nvSpPr>
        <p:spPr>
          <a:xfrm>
            <a:off x="3881394" y="4961480"/>
            <a:ext cx="3534474" cy="307777"/>
          </a:xfrm>
          <a:prstGeom prst="rect">
            <a:avLst/>
          </a:prstGeom>
          <a:noFill/>
        </p:spPr>
        <p:txBody>
          <a:bodyPr wrap="square" rtlCol="0">
            <a:spAutoFit/>
          </a:bodyPr>
          <a:lstStyle/>
          <a:p>
            <a:r>
              <a:rPr lang="en-US" sz="1400" dirty="0"/>
              <a:t>negative class =&gt;( X1+X2+X3+X4) &lt;2</a:t>
            </a:r>
            <a:endParaRPr lang="en-IN" sz="1400" dirty="0"/>
          </a:p>
        </p:txBody>
      </p:sp>
      <p:sp>
        <p:nvSpPr>
          <p:cNvPr id="3" name="Rectangle: Rounded Corners 2">
            <a:extLst>
              <a:ext uri="{FF2B5EF4-FFF2-40B4-BE49-F238E27FC236}">
                <a16:creationId xmlns:a16="http://schemas.microsoft.com/office/drawing/2014/main" id="{E53B90D9-CF73-4731-BB53-79F6B9783589}"/>
              </a:ext>
            </a:extLst>
          </p:cNvPr>
          <p:cNvSpPr/>
          <p:nvPr/>
        </p:nvSpPr>
        <p:spPr>
          <a:xfrm>
            <a:off x="496436" y="2411615"/>
            <a:ext cx="9619463" cy="34561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HOW DO WE IDENTIFY WHICH IS CORRECT??</a:t>
            </a:r>
          </a:p>
          <a:p>
            <a:pPr algn="ctr"/>
            <a:endParaRPr lang="en-IN" dirty="0">
              <a:solidFill>
                <a:schemeClr val="tx1"/>
              </a:solidFill>
            </a:endParaRPr>
          </a:p>
        </p:txBody>
      </p:sp>
    </p:spTree>
    <p:extLst>
      <p:ext uri="{BB962C8B-B14F-4D97-AF65-F5344CB8AC3E}">
        <p14:creationId xmlns:p14="http://schemas.microsoft.com/office/powerpoint/2010/main" val="377144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414730" y="173513"/>
            <a:ext cx="10117822" cy="566053"/>
          </a:xfrm>
        </p:spPr>
        <p:txBody>
          <a:bodyPr>
            <a:normAutofit/>
          </a:bodyPr>
          <a:lstStyle/>
          <a:p>
            <a:r>
              <a:rPr lang="en-US" sz="2400" dirty="0"/>
              <a:t>Ofc, Lets simply!!</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grpSp>
        <p:nvGrpSpPr>
          <p:cNvPr id="6" name="Group 5">
            <a:extLst>
              <a:ext uri="{FF2B5EF4-FFF2-40B4-BE49-F238E27FC236}">
                <a16:creationId xmlns:a16="http://schemas.microsoft.com/office/drawing/2014/main" id="{0C491B49-F635-4464-9888-F8FC79E55CAD}"/>
              </a:ext>
            </a:extLst>
          </p:cNvPr>
          <p:cNvGrpSpPr/>
          <p:nvPr/>
        </p:nvGrpSpPr>
        <p:grpSpPr>
          <a:xfrm>
            <a:off x="2076101" y="1526796"/>
            <a:ext cx="1359016" cy="1132106"/>
            <a:chOff x="1048624" y="1442906"/>
            <a:chExt cx="1359016" cy="1132106"/>
          </a:xfrm>
        </p:grpSpPr>
        <p:sp>
          <p:nvSpPr>
            <p:cNvPr id="5" name="Rectangle 4">
              <a:extLst>
                <a:ext uri="{FF2B5EF4-FFF2-40B4-BE49-F238E27FC236}">
                  <a16:creationId xmlns:a16="http://schemas.microsoft.com/office/drawing/2014/main" id="{B9ACF696-A0F6-47FA-B6AB-E7476EAC48E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B876A21-266A-4087-A5AB-F42F5B114D34}"/>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36C7C595-11CF-42A0-BDC0-752CF036E130}"/>
                </a:ext>
              </a:extLst>
            </p:cNvPr>
            <p:cNvSpPr/>
            <p:nvPr/>
          </p:nvSpPr>
          <p:spPr>
            <a:xfrm>
              <a:off x="1048624" y="2008959"/>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1C3CC16-2B59-44C6-8CCA-1387EFD6B36F}"/>
                </a:ext>
              </a:extLst>
            </p:cNvPr>
            <p:cNvSpPr/>
            <p:nvPr/>
          </p:nvSpPr>
          <p:spPr>
            <a:xfrm>
              <a:off x="1728132" y="2004560"/>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grpSp>
        <p:nvGrpSpPr>
          <p:cNvPr id="12" name="Group 11">
            <a:extLst>
              <a:ext uri="{FF2B5EF4-FFF2-40B4-BE49-F238E27FC236}">
                <a16:creationId xmlns:a16="http://schemas.microsoft.com/office/drawing/2014/main" id="{B6DAFA8B-0ACA-4F78-B926-DF49DE799758}"/>
              </a:ext>
            </a:extLst>
          </p:cNvPr>
          <p:cNvGrpSpPr/>
          <p:nvPr/>
        </p:nvGrpSpPr>
        <p:grpSpPr>
          <a:xfrm>
            <a:off x="4114625" y="1526796"/>
            <a:ext cx="1359016" cy="1132106"/>
            <a:chOff x="1048624" y="1442906"/>
            <a:chExt cx="1359016" cy="1132106"/>
          </a:xfrm>
        </p:grpSpPr>
        <p:sp>
          <p:nvSpPr>
            <p:cNvPr id="13" name="Rectangle 12">
              <a:extLst>
                <a:ext uri="{FF2B5EF4-FFF2-40B4-BE49-F238E27FC236}">
                  <a16:creationId xmlns:a16="http://schemas.microsoft.com/office/drawing/2014/main" id="{AAD3EB8F-C70E-4CF6-9995-1A865022D950}"/>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B125CC7-247A-4402-AABB-3285E5799657}"/>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F78ED39D-E76C-4CE8-B384-954605DFC13B}"/>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3495963D-F6DA-4801-B5EB-AB8EE08A1C74}"/>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F454F622-DDE0-4250-A21D-7BF5DF3EC52C}"/>
              </a:ext>
            </a:extLst>
          </p:cNvPr>
          <p:cNvGrpSpPr/>
          <p:nvPr/>
        </p:nvGrpSpPr>
        <p:grpSpPr>
          <a:xfrm>
            <a:off x="6199114" y="1526796"/>
            <a:ext cx="1359016" cy="1132106"/>
            <a:chOff x="1048624" y="1442906"/>
            <a:chExt cx="1359016" cy="1132106"/>
          </a:xfrm>
        </p:grpSpPr>
        <p:sp>
          <p:nvSpPr>
            <p:cNvPr id="18" name="Rectangle 17">
              <a:extLst>
                <a:ext uri="{FF2B5EF4-FFF2-40B4-BE49-F238E27FC236}">
                  <a16:creationId xmlns:a16="http://schemas.microsoft.com/office/drawing/2014/main" id="{216DFA20-4175-4DF0-8BE8-2856DF9B2BC8}"/>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D112EB2-8D8A-49EF-8883-3DDFD77A333A}"/>
                </a:ext>
              </a:extLst>
            </p:cNvPr>
            <p:cNvSpPr/>
            <p:nvPr/>
          </p:nvSpPr>
          <p:spPr>
            <a:xfrm>
              <a:off x="1728132"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9D012F8E-813F-440F-9094-3A857F7740CC}"/>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1561A6BF-894F-4C71-AD77-940A56389F7A}"/>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317DD34-89CB-43AD-A35E-E52BC4A546F2}"/>
              </a:ext>
            </a:extLst>
          </p:cNvPr>
          <p:cNvGrpSpPr/>
          <p:nvPr/>
        </p:nvGrpSpPr>
        <p:grpSpPr>
          <a:xfrm>
            <a:off x="2050934" y="3285059"/>
            <a:ext cx="1359016" cy="1132106"/>
            <a:chOff x="1048624" y="1442906"/>
            <a:chExt cx="1359016" cy="1132106"/>
          </a:xfrm>
        </p:grpSpPr>
        <p:sp>
          <p:nvSpPr>
            <p:cNvPr id="23" name="Rectangle 22">
              <a:extLst>
                <a:ext uri="{FF2B5EF4-FFF2-40B4-BE49-F238E27FC236}">
                  <a16:creationId xmlns:a16="http://schemas.microsoft.com/office/drawing/2014/main" id="{4705FA34-9B05-4849-88D3-E8A0E952C92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4E35863D-989F-4C82-84A1-FE086FCDBFF1}"/>
                </a:ext>
              </a:extLst>
            </p:cNvPr>
            <p:cNvSpPr/>
            <p:nvPr/>
          </p:nvSpPr>
          <p:spPr>
            <a:xfrm>
              <a:off x="1728132"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C59C866-7B63-4AA3-9768-33F59FB7AE30}"/>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AB666F38-7EEB-4E28-9997-C4E2B3757DE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grpSp>
        <p:nvGrpSpPr>
          <p:cNvPr id="27" name="Group 26">
            <a:extLst>
              <a:ext uri="{FF2B5EF4-FFF2-40B4-BE49-F238E27FC236}">
                <a16:creationId xmlns:a16="http://schemas.microsoft.com/office/drawing/2014/main" id="{B68D004B-E7E8-452F-B3FD-D8ED7E099CD5}"/>
              </a:ext>
            </a:extLst>
          </p:cNvPr>
          <p:cNvGrpSpPr/>
          <p:nvPr/>
        </p:nvGrpSpPr>
        <p:grpSpPr>
          <a:xfrm>
            <a:off x="4089458" y="3285059"/>
            <a:ext cx="1359016" cy="1132106"/>
            <a:chOff x="1048624" y="1442906"/>
            <a:chExt cx="1359016" cy="1132106"/>
          </a:xfrm>
        </p:grpSpPr>
        <p:sp>
          <p:nvSpPr>
            <p:cNvPr id="28" name="Rectangle 27">
              <a:extLst>
                <a:ext uri="{FF2B5EF4-FFF2-40B4-BE49-F238E27FC236}">
                  <a16:creationId xmlns:a16="http://schemas.microsoft.com/office/drawing/2014/main" id="{235125A5-FCC2-4FAE-AAEE-B875C58F2B3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B8AC3E07-988D-4989-A489-20D192CED15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7B81A339-A82F-4AF9-9BE3-C7B4B0B5E22F}"/>
                </a:ext>
              </a:extLst>
            </p:cNvPr>
            <p:cNvSpPr/>
            <p:nvPr/>
          </p:nvSpPr>
          <p:spPr>
            <a:xfrm>
              <a:off x="1048624" y="2008959"/>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54A635BE-9210-4141-82EA-70CFBF9343D5}"/>
                </a:ext>
              </a:extLst>
            </p:cNvPr>
            <p:cNvSpPr/>
            <p:nvPr/>
          </p:nvSpPr>
          <p:spPr>
            <a:xfrm>
              <a:off x="1728132" y="2004560"/>
              <a:ext cx="679508" cy="5660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33" name="Left Brace 32">
            <a:extLst>
              <a:ext uri="{FF2B5EF4-FFF2-40B4-BE49-F238E27FC236}">
                <a16:creationId xmlns:a16="http://schemas.microsoft.com/office/drawing/2014/main" id="{16F80AEC-734B-4B1D-85E8-D88C51BD7AA5}"/>
              </a:ext>
            </a:extLst>
          </p:cNvPr>
          <p:cNvSpPr/>
          <p:nvPr/>
        </p:nvSpPr>
        <p:spPr>
          <a:xfrm>
            <a:off x="1711354" y="1317072"/>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Left Brace 33">
            <a:extLst>
              <a:ext uri="{FF2B5EF4-FFF2-40B4-BE49-F238E27FC236}">
                <a16:creationId xmlns:a16="http://schemas.microsoft.com/office/drawing/2014/main" id="{9E05159F-DAD2-4726-9943-7D36D9C93BC4}"/>
              </a:ext>
            </a:extLst>
          </p:cNvPr>
          <p:cNvSpPr/>
          <p:nvPr/>
        </p:nvSpPr>
        <p:spPr>
          <a:xfrm>
            <a:off x="1711354" y="3095898"/>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Right Brace 34">
            <a:extLst>
              <a:ext uri="{FF2B5EF4-FFF2-40B4-BE49-F238E27FC236}">
                <a16:creationId xmlns:a16="http://schemas.microsoft.com/office/drawing/2014/main" id="{62BD997A-B9E8-4C07-A414-C9D80CBE8496}"/>
              </a:ext>
            </a:extLst>
          </p:cNvPr>
          <p:cNvSpPr/>
          <p:nvPr/>
        </p:nvSpPr>
        <p:spPr>
          <a:xfrm>
            <a:off x="7701094" y="1317072"/>
            <a:ext cx="293615" cy="32804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BEA616AE-4F21-4A04-BEB7-692D9C19471B}"/>
              </a:ext>
            </a:extLst>
          </p:cNvPr>
          <p:cNvSpPr txBox="1"/>
          <p:nvPr/>
        </p:nvSpPr>
        <p:spPr>
          <a:xfrm>
            <a:off x="477822" y="1765284"/>
            <a:ext cx="1187567" cy="646331"/>
          </a:xfrm>
          <a:prstGeom prst="rect">
            <a:avLst/>
          </a:prstGeom>
          <a:noFill/>
        </p:spPr>
        <p:txBody>
          <a:bodyPr wrap="square" rtlCol="0">
            <a:spAutoFit/>
          </a:bodyPr>
          <a:lstStyle/>
          <a:p>
            <a:r>
              <a:rPr lang="en-US" dirty="0"/>
              <a:t>Positive</a:t>
            </a:r>
          </a:p>
          <a:p>
            <a:r>
              <a:rPr lang="en-US" dirty="0"/>
              <a:t>class</a:t>
            </a:r>
            <a:endParaRPr lang="en-IN" dirty="0"/>
          </a:p>
        </p:txBody>
      </p:sp>
      <p:sp>
        <p:nvSpPr>
          <p:cNvPr id="38" name="TextBox 37">
            <a:extLst>
              <a:ext uri="{FF2B5EF4-FFF2-40B4-BE49-F238E27FC236}">
                <a16:creationId xmlns:a16="http://schemas.microsoft.com/office/drawing/2014/main" id="{3D51671C-77BC-4E87-9F7E-04B8AD3F0E31}"/>
              </a:ext>
            </a:extLst>
          </p:cNvPr>
          <p:cNvSpPr txBox="1"/>
          <p:nvPr/>
        </p:nvSpPr>
        <p:spPr>
          <a:xfrm>
            <a:off x="475639" y="3523546"/>
            <a:ext cx="1187567" cy="646331"/>
          </a:xfrm>
          <a:prstGeom prst="rect">
            <a:avLst/>
          </a:prstGeom>
          <a:noFill/>
        </p:spPr>
        <p:txBody>
          <a:bodyPr wrap="square" rtlCol="0">
            <a:spAutoFit/>
          </a:bodyPr>
          <a:lstStyle/>
          <a:p>
            <a:r>
              <a:rPr lang="en-US" dirty="0"/>
              <a:t>Negative</a:t>
            </a:r>
          </a:p>
          <a:p>
            <a:r>
              <a:rPr lang="en-US" dirty="0"/>
              <a:t>class</a:t>
            </a:r>
            <a:endParaRPr lang="en-IN" dirty="0"/>
          </a:p>
        </p:txBody>
      </p:sp>
      <p:sp>
        <p:nvSpPr>
          <p:cNvPr id="39" name="TextBox 38">
            <a:extLst>
              <a:ext uri="{FF2B5EF4-FFF2-40B4-BE49-F238E27FC236}">
                <a16:creationId xmlns:a16="http://schemas.microsoft.com/office/drawing/2014/main" id="{0F34BDEC-CFA7-43E0-A654-7A5E545C4881}"/>
              </a:ext>
            </a:extLst>
          </p:cNvPr>
          <p:cNvSpPr txBox="1"/>
          <p:nvPr/>
        </p:nvSpPr>
        <p:spPr>
          <a:xfrm>
            <a:off x="8420364" y="2634808"/>
            <a:ext cx="1187567" cy="646331"/>
          </a:xfrm>
          <a:prstGeom prst="rect">
            <a:avLst/>
          </a:prstGeom>
          <a:noFill/>
        </p:spPr>
        <p:txBody>
          <a:bodyPr wrap="square" rtlCol="0">
            <a:spAutoFit/>
          </a:bodyPr>
          <a:lstStyle/>
          <a:p>
            <a:r>
              <a:rPr lang="en-US" dirty="0"/>
              <a:t>Training</a:t>
            </a:r>
          </a:p>
          <a:p>
            <a:r>
              <a:rPr lang="en-US" dirty="0"/>
              <a:t>class</a:t>
            </a:r>
            <a:endParaRPr lang="en-IN" dirty="0"/>
          </a:p>
        </p:txBody>
      </p:sp>
      <p:cxnSp>
        <p:nvCxnSpPr>
          <p:cNvPr id="41" name="Straight Connector 40">
            <a:extLst>
              <a:ext uri="{FF2B5EF4-FFF2-40B4-BE49-F238E27FC236}">
                <a16:creationId xmlns:a16="http://schemas.microsoft.com/office/drawing/2014/main" id="{3B3DBA5F-EFB2-4134-8F6F-258D007C62D7}"/>
              </a:ext>
            </a:extLst>
          </p:cNvPr>
          <p:cNvCxnSpPr/>
          <p:nvPr/>
        </p:nvCxnSpPr>
        <p:spPr>
          <a:xfrm>
            <a:off x="218114" y="4806892"/>
            <a:ext cx="1150130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4723E7B-CDDF-4959-8F05-76F141BC843D}"/>
              </a:ext>
            </a:extLst>
          </p:cNvPr>
          <p:cNvGrpSpPr/>
          <p:nvPr/>
        </p:nvGrpSpPr>
        <p:grpSpPr>
          <a:xfrm>
            <a:off x="4490907" y="5442498"/>
            <a:ext cx="1359016" cy="1132106"/>
            <a:chOff x="1048624" y="1442906"/>
            <a:chExt cx="1359016" cy="1132106"/>
          </a:xfrm>
        </p:grpSpPr>
        <p:sp>
          <p:nvSpPr>
            <p:cNvPr id="43" name="Rectangle 42">
              <a:extLst>
                <a:ext uri="{FF2B5EF4-FFF2-40B4-BE49-F238E27FC236}">
                  <a16:creationId xmlns:a16="http://schemas.microsoft.com/office/drawing/2014/main" id="{D5F04134-CB07-429D-A996-DB197F6E9423}"/>
                </a:ext>
              </a:extLst>
            </p:cNvPr>
            <p:cNvSpPr/>
            <p:nvPr/>
          </p:nvSpPr>
          <p:spPr>
            <a:xfrm>
              <a:off x="1048624"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70B99491-4BC1-49C1-A00E-B48D11DF19D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5" name="Rectangle 44">
              <a:extLst>
                <a:ext uri="{FF2B5EF4-FFF2-40B4-BE49-F238E27FC236}">
                  <a16:creationId xmlns:a16="http://schemas.microsoft.com/office/drawing/2014/main" id="{8E8D0D6D-E6C0-4B4B-8143-FB83AC1688D6}"/>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6" name="Rectangle 45">
              <a:extLst>
                <a:ext uri="{FF2B5EF4-FFF2-40B4-BE49-F238E27FC236}">
                  <a16:creationId xmlns:a16="http://schemas.microsoft.com/office/drawing/2014/main" id="{F8F7012D-0A93-45B2-A1C1-8C8CE618FA9D}"/>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47" name="Right Brace 46">
            <a:extLst>
              <a:ext uri="{FF2B5EF4-FFF2-40B4-BE49-F238E27FC236}">
                <a16:creationId xmlns:a16="http://schemas.microsoft.com/office/drawing/2014/main" id="{E69233BC-2E3F-4273-B00B-0309A6C0478D}"/>
              </a:ext>
            </a:extLst>
          </p:cNvPr>
          <p:cNvSpPr/>
          <p:nvPr/>
        </p:nvSpPr>
        <p:spPr>
          <a:xfrm>
            <a:off x="7701094" y="5082331"/>
            <a:ext cx="293615" cy="12503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TextBox 47">
            <a:extLst>
              <a:ext uri="{FF2B5EF4-FFF2-40B4-BE49-F238E27FC236}">
                <a16:creationId xmlns:a16="http://schemas.microsoft.com/office/drawing/2014/main" id="{62DDCAC9-A9AB-4AD0-B91B-9AF52ABA6728}"/>
              </a:ext>
            </a:extLst>
          </p:cNvPr>
          <p:cNvSpPr txBox="1"/>
          <p:nvPr/>
        </p:nvSpPr>
        <p:spPr>
          <a:xfrm>
            <a:off x="8380602" y="5384322"/>
            <a:ext cx="1187567" cy="646331"/>
          </a:xfrm>
          <a:prstGeom prst="rect">
            <a:avLst/>
          </a:prstGeom>
          <a:noFill/>
        </p:spPr>
        <p:txBody>
          <a:bodyPr wrap="square" rtlCol="0">
            <a:spAutoFit/>
          </a:bodyPr>
          <a:lstStyle/>
          <a:p>
            <a:r>
              <a:rPr lang="en-US" dirty="0"/>
              <a:t>Testing</a:t>
            </a:r>
          </a:p>
          <a:p>
            <a:r>
              <a:rPr lang="en-US" dirty="0"/>
              <a:t>class</a:t>
            </a:r>
            <a:endParaRPr lang="en-IN" dirty="0"/>
          </a:p>
        </p:txBody>
      </p:sp>
      <p:grpSp>
        <p:nvGrpSpPr>
          <p:cNvPr id="49" name="Group 48">
            <a:extLst>
              <a:ext uri="{FF2B5EF4-FFF2-40B4-BE49-F238E27FC236}">
                <a16:creationId xmlns:a16="http://schemas.microsoft.com/office/drawing/2014/main" id="{ABBC6222-CADD-411F-AF0D-A34F38DD6999}"/>
              </a:ext>
            </a:extLst>
          </p:cNvPr>
          <p:cNvGrpSpPr/>
          <p:nvPr/>
        </p:nvGrpSpPr>
        <p:grpSpPr>
          <a:xfrm>
            <a:off x="782622" y="5508358"/>
            <a:ext cx="1359016" cy="1132106"/>
            <a:chOff x="1048624" y="1442906"/>
            <a:chExt cx="1359016" cy="1132106"/>
          </a:xfrm>
        </p:grpSpPr>
        <p:sp>
          <p:nvSpPr>
            <p:cNvPr id="50" name="Rectangle 49">
              <a:extLst>
                <a:ext uri="{FF2B5EF4-FFF2-40B4-BE49-F238E27FC236}">
                  <a16:creationId xmlns:a16="http://schemas.microsoft.com/office/drawing/2014/main" id="{19C25E96-B203-4096-A9C9-3DADADACF27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Rectangle 50">
              <a:extLst>
                <a:ext uri="{FF2B5EF4-FFF2-40B4-BE49-F238E27FC236}">
                  <a16:creationId xmlns:a16="http://schemas.microsoft.com/office/drawing/2014/main" id="{A9EDECA9-58F7-4EB3-99C9-9728F9178EF3}"/>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2" name="Rectangle 51">
              <a:extLst>
                <a:ext uri="{FF2B5EF4-FFF2-40B4-BE49-F238E27FC236}">
                  <a16:creationId xmlns:a16="http://schemas.microsoft.com/office/drawing/2014/main" id="{FF37B3CC-6ABF-4E71-AEA0-7AB18F0272EA}"/>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3" name="Rectangle 52">
              <a:extLst>
                <a:ext uri="{FF2B5EF4-FFF2-40B4-BE49-F238E27FC236}">
                  <a16:creationId xmlns:a16="http://schemas.microsoft.com/office/drawing/2014/main" id="{1389D932-39DA-4E76-92F1-8EDE87B5AAB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sp>
        <p:nvSpPr>
          <p:cNvPr id="4" name="TextBox 3">
            <a:extLst>
              <a:ext uri="{FF2B5EF4-FFF2-40B4-BE49-F238E27FC236}">
                <a16:creationId xmlns:a16="http://schemas.microsoft.com/office/drawing/2014/main" id="{1E69549E-2E3B-402E-A1C4-3D89DD75B570}"/>
              </a:ext>
            </a:extLst>
          </p:cNvPr>
          <p:cNvSpPr txBox="1"/>
          <p:nvPr/>
        </p:nvSpPr>
        <p:spPr>
          <a:xfrm>
            <a:off x="496436" y="5005292"/>
            <a:ext cx="2429836" cy="307777"/>
          </a:xfrm>
          <a:prstGeom prst="rect">
            <a:avLst/>
          </a:prstGeom>
          <a:noFill/>
        </p:spPr>
        <p:txBody>
          <a:bodyPr wrap="square" rtlCol="0">
            <a:spAutoFit/>
          </a:bodyPr>
          <a:lstStyle/>
          <a:p>
            <a:r>
              <a:rPr lang="en-US" sz="1400" dirty="0"/>
              <a:t>Positive class =&gt; X1 = 1</a:t>
            </a:r>
            <a:endParaRPr lang="en-IN" sz="1400" dirty="0"/>
          </a:p>
        </p:txBody>
      </p:sp>
      <p:sp>
        <p:nvSpPr>
          <p:cNvPr id="54" name="TextBox 53">
            <a:extLst>
              <a:ext uri="{FF2B5EF4-FFF2-40B4-BE49-F238E27FC236}">
                <a16:creationId xmlns:a16="http://schemas.microsoft.com/office/drawing/2014/main" id="{F20A6447-1A04-42A2-9B8E-109D33B0D773}"/>
              </a:ext>
            </a:extLst>
          </p:cNvPr>
          <p:cNvSpPr txBox="1"/>
          <p:nvPr/>
        </p:nvSpPr>
        <p:spPr>
          <a:xfrm>
            <a:off x="3881394" y="4961480"/>
            <a:ext cx="3534474" cy="307777"/>
          </a:xfrm>
          <a:prstGeom prst="rect">
            <a:avLst/>
          </a:prstGeom>
          <a:noFill/>
        </p:spPr>
        <p:txBody>
          <a:bodyPr wrap="square" rtlCol="0">
            <a:spAutoFit/>
          </a:bodyPr>
          <a:lstStyle/>
          <a:p>
            <a:r>
              <a:rPr lang="en-US" sz="1400" dirty="0"/>
              <a:t>negative class =&gt;( X1+X2+X3+X4) &lt;2</a:t>
            </a:r>
            <a:endParaRPr lang="en-IN" sz="1400" dirty="0"/>
          </a:p>
        </p:txBody>
      </p:sp>
      <p:sp>
        <p:nvSpPr>
          <p:cNvPr id="3" name="Rectangle: Rounded Corners 2">
            <a:extLst>
              <a:ext uri="{FF2B5EF4-FFF2-40B4-BE49-F238E27FC236}">
                <a16:creationId xmlns:a16="http://schemas.microsoft.com/office/drawing/2014/main" id="{E53B90D9-CF73-4731-BB53-79F6B9783589}"/>
              </a:ext>
            </a:extLst>
          </p:cNvPr>
          <p:cNvSpPr/>
          <p:nvPr/>
        </p:nvSpPr>
        <p:spPr>
          <a:xfrm>
            <a:off x="496436" y="2411615"/>
            <a:ext cx="9619463" cy="34561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WAIT…</a:t>
            </a:r>
          </a:p>
          <a:p>
            <a:pPr algn="ctr"/>
            <a:r>
              <a:rPr lang="en-US" dirty="0">
                <a:solidFill>
                  <a:schemeClr val="tx1"/>
                </a:solidFill>
              </a:rPr>
              <a:t>Do we even understand the actual big picture??</a:t>
            </a:r>
          </a:p>
          <a:p>
            <a:pPr algn="ctr"/>
            <a:endParaRPr lang="en-IN" dirty="0">
              <a:solidFill>
                <a:schemeClr val="tx1"/>
              </a:solidFill>
            </a:endParaRPr>
          </a:p>
        </p:txBody>
      </p:sp>
    </p:spTree>
    <p:extLst>
      <p:ext uri="{BB962C8B-B14F-4D97-AF65-F5344CB8AC3E}">
        <p14:creationId xmlns:p14="http://schemas.microsoft.com/office/powerpoint/2010/main" val="3406725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414730" y="173513"/>
            <a:ext cx="10117822" cy="566053"/>
          </a:xfrm>
        </p:spPr>
        <p:txBody>
          <a:bodyPr>
            <a:normAutofit/>
          </a:bodyPr>
          <a:lstStyle/>
          <a:p>
            <a:r>
              <a:rPr lang="en-US" sz="2400" dirty="0"/>
              <a:t>Ofc, Lets simply!!</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grpSp>
        <p:nvGrpSpPr>
          <p:cNvPr id="6" name="Group 5">
            <a:extLst>
              <a:ext uri="{FF2B5EF4-FFF2-40B4-BE49-F238E27FC236}">
                <a16:creationId xmlns:a16="http://schemas.microsoft.com/office/drawing/2014/main" id="{0C491B49-F635-4464-9888-F8FC79E55CAD}"/>
              </a:ext>
            </a:extLst>
          </p:cNvPr>
          <p:cNvGrpSpPr/>
          <p:nvPr/>
        </p:nvGrpSpPr>
        <p:grpSpPr>
          <a:xfrm>
            <a:off x="2076101" y="1526796"/>
            <a:ext cx="1359016" cy="1132106"/>
            <a:chOff x="1048624" y="1442906"/>
            <a:chExt cx="1359016" cy="1132106"/>
          </a:xfrm>
        </p:grpSpPr>
        <p:sp>
          <p:nvSpPr>
            <p:cNvPr id="5" name="Rectangle 4">
              <a:extLst>
                <a:ext uri="{FF2B5EF4-FFF2-40B4-BE49-F238E27FC236}">
                  <a16:creationId xmlns:a16="http://schemas.microsoft.com/office/drawing/2014/main" id="{B9ACF696-A0F6-47FA-B6AB-E7476EAC48E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B876A21-266A-4087-A5AB-F42F5B114D34}"/>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36C7C595-11CF-42A0-BDC0-752CF036E130}"/>
                </a:ext>
              </a:extLst>
            </p:cNvPr>
            <p:cNvSpPr/>
            <p:nvPr/>
          </p:nvSpPr>
          <p:spPr>
            <a:xfrm>
              <a:off x="1048624" y="2008959"/>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1C3CC16-2B59-44C6-8CCA-1387EFD6B36F}"/>
                </a:ext>
              </a:extLst>
            </p:cNvPr>
            <p:cNvSpPr/>
            <p:nvPr/>
          </p:nvSpPr>
          <p:spPr>
            <a:xfrm>
              <a:off x="1728132" y="2004560"/>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grpSp>
        <p:nvGrpSpPr>
          <p:cNvPr id="12" name="Group 11">
            <a:extLst>
              <a:ext uri="{FF2B5EF4-FFF2-40B4-BE49-F238E27FC236}">
                <a16:creationId xmlns:a16="http://schemas.microsoft.com/office/drawing/2014/main" id="{B6DAFA8B-0ACA-4F78-B926-DF49DE799758}"/>
              </a:ext>
            </a:extLst>
          </p:cNvPr>
          <p:cNvGrpSpPr/>
          <p:nvPr/>
        </p:nvGrpSpPr>
        <p:grpSpPr>
          <a:xfrm>
            <a:off x="4114625" y="1526796"/>
            <a:ext cx="1359016" cy="1132106"/>
            <a:chOff x="1048624" y="1442906"/>
            <a:chExt cx="1359016" cy="1132106"/>
          </a:xfrm>
        </p:grpSpPr>
        <p:sp>
          <p:nvSpPr>
            <p:cNvPr id="13" name="Rectangle 12">
              <a:extLst>
                <a:ext uri="{FF2B5EF4-FFF2-40B4-BE49-F238E27FC236}">
                  <a16:creationId xmlns:a16="http://schemas.microsoft.com/office/drawing/2014/main" id="{AAD3EB8F-C70E-4CF6-9995-1A865022D950}"/>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B125CC7-247A-4402-AABB-3285E5799657}"/>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F78ED39D-E76C-4CE8-B384-954605DFC13B}"/>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3495963D-F6DA-4801-B5EB-AB8EE08A1C74}"/>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F454F622-DDE0-4250-A21D-7BF5DF3EC52C}"/>
              </a:ext>
            </a:extLst>
          </p:cNvPr>
          <p:cNvGrpSpPr/>
          <p:nvPr/>
        </p:nvGrpSpPr>
        <p:grpSpPr>
          <a:xfrm>
            <a:off x="6199114" y="1526796"/>
            <a:ext cx="1359016" cy="1132106"/>
            <a:chOff x="1048624" y="1442906"/>
            <a:chExt cx="1359016" cy="1132106"/>
          </a:xfrm>
        </p:grpSpPr>
        <p:sp>
          <p:nvSpPr>
            <p:cNvPr id="18" name="Rectangle 17">
              <a:extLst>
                <a:ext uri="{FF2B5EF4-FFF2-40B4-BE49-F238E27FC236}">
                  <a16:creationId xmlns:a16="http://schemas.microsoft.com/office/drawing/2014/main" id="{216DFA20-4175-4DF0-8BE8-2856DF9B2BC8}"/>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D112EB2-8D8A-49EF-8883-3DDFD77A333A}"/>
                </a:ext>
              </a:extLst>
            </p:cNvPr>
            <p:cNvSpPr/>
            <p:nvPr/>
          </p:nvSpPr>
          <p:spPr>
            <a:xfrm>
              <a:off x="1728132"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9D012F8E-813F-440F-9094-3A857F7740CC}"/>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1561A6BF-894F-4C71-AD77-940A56389F7A}"/>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317DD34-89CB-43AD-A35E-E52BC4A546F2}"/>
              </a:ext>
            </a:extLst>
          </p:cNvPr>
          <p:cNvGrpSpPr/>
          <p:nvPr/>
        </p:nvGrpSpPr>
        <p:grpSpPr>
          <a:xfrm>
            <a:off x="2050934" y="3285059"/>
            <a:ext cx="1359016" cy="1132106"/>
            <a:chOff x="1048624" y="1442906"/>
            <a:chExt cx="1359016" cy="1132106"/>
          </a:xfrm>
        </p:grpSpPr>
        <p:sp>
          <p:nvSpPr>
            <p:cNvPr id="23" name="Rectangle 22">
              <a:extLst>
                <a:ext uri="{FF2B5EF4-FFF2-40B4-BE49-F238E27FC236}">
                  <a16:creationId xmlns:a16="http://schemas.microsoft.com/office/drawing/2014/main" id="{4705FA34-9B05-4849-88D3-E8A0E952C92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4E35863D-989F-4C82-84A1-FE086FCDBFF1}"/>
                </a:ext>
              </a:extLst>
            </p:cNvPr>
            <p:cNvSpPr/>
            <p:nvPr/>
          </p:nvSpPr>
          <p:spPr>
            <a:xfrm>
              <a:off x="1728132"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C59C866-7B63-4AA3-9768-33F59FB7AE30}"/>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AB666F38-7EEB-4E28-9997-C4E2B3757DE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grpSp>
        <p:nvGrpSpPr>
          <p:cNvPr id="27" name="Group 26">
            <a:extLst>
              <a:ext uri="{FF2B5EF4-FFF2-40B4-BE49-F238E27FC236}">
                <a16:creationId xmlns:a16="http://schemas.microsoft.com/office/drawing/2014/main" id="{B68D004B-E7E8-452F-B3FD-D8ED7E099CD5}"/>
              </a:ext>
            </a:extLst>
          </p:cNvPr>
          <p:cNvGrpSpPr/>
          <p:nvPr/>
        </p:nvGrpSpPr>
        <p:grpSpPr>
          <a:xfrm>
            <a:off x="4089458" y="3285059"/>
            <a:ext cx="1359016" cy="1132106"/>
            <a:chOff x="1048624" y="1442906"/>
            <a:chExt cx="1359016" cy="1132106"/>
          </a:xfrm>
        </p:grpSpPr>
        <p:sp>
          <p:nvSpPr>
            <p:cNvPr id="28" name="Rectangle 27">
              <a:extLst>
                <a:ext uri="{FF2B5EF4-FFF2-40B4-BE49-F238E27FC236}">
                  <a16:creationId xmlns:a16="http://schemas.microsoft.com/office/drawing/2014/main" id="{235125A5-FCC2-4FAE-AAEE-B875C58F2B3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B8AC3E07-988D-4989-A489-20D192CED15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7B81A339-A82F-4AF9-9BE3-C7B4B0B5E22F}"/>
                </a:ext>
              </a:extLst>
            </p:cNvPr>
            <p:cNvSpPr/>
            <p:nvPr/>
          </p:nvSpPr>
          <p:spPr>
            <a:xfrm>
              <a:off x="1048624" y="2008959"/>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54A635BE-9210-4141-82EA-70CFBF9343D5}"/>
                </a:ext>
              </a:extLst>
            </p:cNvPr>
            <p:cNvSpPr/>
            <p:nvPr/>
          </p:nvSpPr>
          <p:spPr>
            <a:xfrm>
              <a:off x="1728132" y="2004560"/>
              <a:ext cx="679508" cy="5660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33" name="Left Brace 32">
            <a:extLst>
              <a:ext uri="{FF2B5EF4-FFF2-40B4-BE49-F238E27FC236}">
                <a16:creationId xmlns:a16="http://schemas.microsoft.com/office/drawing/2014/main" id="{16F80AEC-734B-4B1D-85E8-D88C51BD7AA5}"/>
              </a:ext>
            </a:extLst>
          </p:cNvPr>
          <p:cNvSpPr/>
          <p:nvPr/>
        </p:nvSpPr>
        <p:spPr>
          <a:xfrm>
            <a:off x="1711354" y="1317072"/>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Left Brace 33">
            <a:extLst>
              <a:ext uri="{FF2B5EF4-FFF2-40B4-BE49-F238E27FC236}">
                <a16:creationId xmlns:a16="http://schemas.microsoft.com/office/drawing/2014/main" id="{9E05159F-DAD2-4726-9943-7D36D9C93BC4}"/>
              </a:ext>
            </a:extLst>
          </p:cNvPr>
          <p:cNvSpPr/>
          <p:nvPr/>
        </p:nvSpPr>
        <p:spPr>
          <a:xfrm>
            <a:off x="1711354" y="3095898"/>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Right Brace 34">
            <a:extLst>
              <a:ext uri="{FF2B5EF4-FFF2-40B4-BE49-F238E27FC236}">
                <a16:creationId xmlns:a16="http://schemas.microsoft.com/office/drawing/2014/main" id="{62BD997A-B9E8-4C07-A414-C9D80CBE8496}"/>
              </a:ext>
            </a:extLst>
          </p:cNvPr>
          <p:cNvSpPr/>
          <p:nvPr/>
        </p:nvSpPr>
        <p:spPr>
          <a:xfrm>
            <a:off x="7701094" y="1317072"/>
            <a:ext cx="293615" cy="32804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BEA616AE-4F21-4A04-BEB7-692D9C19471B}"/>
              </a:ext>
            </a:extLst>
          </p:cNvPr>
          <p:cNvSpPr txBox="1"/>
          <p:nvPr/>
        </p:nvSpPr>
        <p:spPr>
          <a:xfrm>
            <a:off x="477822" y="1765284"/>
            <a:ext cx="1187567" cy="646331"/>
          </a:xfrm>
          <a:prstGeom prst="rect">
            <a:avLst/>
          </a:prstGeom>
          <a:noFill/>
        </p:spPr>
        <p:txBody>
          <a:bodyPr wrap="square" rtlCol="0">
            <a:spAutoFit/>
          </a:bodyPr>
          <a:lstStyle/>
          <a:p>
            <a:r>
              <a:rPr lang="en-US" dirty="0"/>
              <a:t>Positive</a:t>
            </a:r>
          </a:p>
          <a:p>
            <a:r>
              <a:rPr lang="en-US" dirty="0"/>
              <a:t>class</a:t>
            </a:r>
            <a:endParaRPr lang="en-IN" dirty="0"/>
          </a:p>
        </p:txBody>
      </p:sp>
      <p:sp>
        <p:nvSpPr>
          <p:cNvPr id="38" name="TextBox 37">
            <a:extLst>
              <a:ext uri="{FF2B5EF4-FFF2-40B4-BE49-F238E27FC236}">
                <a16:creationId xmlns:a16="http://schemas.microsoft.com/office/drawing/2014/main" id="{3D51671C-77BC-4E87-9F7E-04B8AD3F0E31}"/>
              </a:ext>
            </a:extLst>
          </p:cNvPr>
          <p:cNvSpPr txBox="1"/>
          <p:nvPr/>
        </p:nvSpPr>
        <p:spPr>
          <a:xfrm>
            <a:off x="475639" y="3523546"/>
            <a:ext cx="1187567" cy="646331"/>
          </a:xfrm>
          <a:prstGeom prst="rect">
            <a:avLst/>
          </a:prstGeom>
          <a:noFill/>
        </p:spPr>
        <p:txBody>
          <a:bodyPr wrap="square" rtlCol="0">
            <a:spAutoFit/>
          </a:bodyPr>
          <a:lstStyle/>
          <a:p>
            <a:r>
              <a:rPr lang="en-US" dirty="0"/>
              <a:t>Negative</a:t>
            </a:r>
          </a:p>
          <a:p>
            <a:r>
              <a:rPr lang="en-US" dirty="0"/>
              <a:t>class</a:t>
            </a:r>
            <a:endParaRPr lang="en-IN" dirty="0"/>
          </a:p>
        </p:txBody>
      </p:sp>
      <p:sp>
        <p:nvSpPr>
          <p:cNvPr id="39" name="TextBox 38">
            <a:extLst>
              <a:ext uri="{FF2B5EF4-FFF2-40B4-BE49-F238E27FC236}">
                <a16:creationId xmlns:a16="http://schemas.microsoft.com/office/drawing/2014/main" id="{0F34BDEC-CFA7-43E0-A654-7A5E545C4881}"/>
              </a:ext>
            </a:extLst>
          </p:cNvPr>
          <p:cNvSpPr txBox="1"/>
          <p:nvPr/>
        </p:nvSpPr>
        <p:spPr>
          <a:xfrm>
            <a:off x="8420364" y="2634808"/>
            <a:ext cx="1187567" cy="646331"/>
          </a:xfrm>
          <a:prstGeom prst="rect">
            <a:avLst/>
          </a:prstGeom>
          <a:noFill/>
        </p:spPr>
        <p:txBody>
          <a:bodyPr wrap="square" rtlCol="0">
            <a:spAutoFit/>
          </a:bodyPr>
          <a:lstStyle/>
          <a:p>
            <a:r>
              <a:rPr lang="en-US" dirty="0"/>
              <a:t>Training</a:t>
            </a:r>
          </a:p>
          <a:p>
            <a:r>
              <a:rPr lang="en-US" dirty="0"/>
              <a:t>class</a:t>
            </a:r>
            <a:endParaRPr lang="en-IN" dirty="0"/>
          </a:p>
        </p:txBody>
      </p:sp>
      <p:cxnSp>
        <p:nvCxnSpPr>
          <p:cNvPr id="41" name="Straight Connector 40">
            <a:extLst>
              <a:ext uri="{FF2B5EF4-FFF2-40B4-BE49-F238E27FC236}">
                <a16:creationId xmlns:a16="http://schemas.microsoft.com/office/drawing/2014/main" id="{3B3DBA5F-EFB2-4134-8F6F-258D007C62D7}"/>
              </a:ext>
            </a:extLst>
          </p:cNvPr>
          <p:cNvCxnSpPr/>
          <p:nvPr/>
        </p:nvCxnSpPr>
        <p:spPr>
          <a:xfrm>
            <a:off x="218114" y="4806892"/>
            <a:ext cx="1150130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4723E7B-CDDF-4959-8F05-76F141BC843D}"/>
              </a:ext>
            </a:extLst>
          </p:cNvPr>
          <p:cNvGrpSpPr/>
          <p:nvPr/>
        </p:nvGrpSpPr>
        <p:grpSpPr>
          <a:xfrm>
            <a:off x="4490907" y="5442498"/>
            <a:ext cx="1359016" cy="1132106"/>
            <a:chOff x="1048624" y="1442906"/>
            <a:chExt cx="1359016" cy="1132106"/>
          </a:xfrm>
        </p:grpSpPr>
        <p:sp>
          <p:nvSpPr>
            <p:cNvPr id="43" name="Rectangle 42">
              <a:extLst>
                <a:ext uri="{FF2B5EF4-FFF2-40B4-BE49-F238E27FC236}">
                  <a16:creationId xmlns:a16="http://schemas.microsoft.com/office/drawing/2014/main" id="{D5F04134-CB07-429D-A996-DB197F6E9423}"/>
                </a:ext>
              </a:extLst>
            </p:cNvPr>
            <p:cNvSpPr/>
            <p:nvPr/>
          </p:nvSpPr>
          <p:spPr>
            <a:xfrm>
              <a:off x="1048624"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70B99491-4BC1-49C1-A00E-B48D11DF19D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5" name="Rectangle 44">
              <a:extLst>
                <a:ext uri="{FF2B5EF4-FFF2-40B4-BE49-F238E27FC236}">
                  <a16:creationId xmlns:a16="http://schemas.microsoft.com/office/drawing/2014/main" id="{8E8D0D6D-E6C0-4B4B-8143-FB83AC1688D6}"/>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6" name="Rectangle 45">
              <a:extLst>
                <a:ext uri="{FF2B5EF4-FFF2-40B4-BE49-F238E27FC236}">
                  <a16:creationId xmlns:a16="http://schemas.microsoft.com/office/drawing/2014/main" id="{F8F7012D-0A93-45B2-A1C1-8C8CE618FA9D}"/>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47" name="Right Brace 46">
            <a:extLst>
              <a:ext uri="{FF2B5EF4-FFF2-40B4-BE49-F238E27FC236}">
                <a16:creationId xmlns:a16="http://schemas.microsoft.com/office/drawing/2014/main" id="{E69233BC-2E3F-4273-B00B-0309A6C0478D}"/>
              </a:ext>
            </a:extLst>
          </p:cNvPr>
          <p:cNvSpPr/>
          <p:nvPr/>
        </p:nvSpPr>
        <p:spPr>
          <a:xfrm>
            <a:off x="7701094" y="5082331"/>
            <a:ext cx="293615" cy="12503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TextBox 47">
            <a:extLst>
              <a:ext uri="{FF2B5EF4-FFF2-40B4-BE49-F238E27FC236}">
                <a16:creationId xmlns:a16="http://schemas.microsoft.com/office/drawing/2014/main" id="{62DDCAC9-A9AB-4AD0-B91B-9AF52ABA6728}"/>
              </a:ext>
            </a:extLst>
          </p:cNvPr>
          <p:cNvSpPr txBox="1"/>
          <p:nvPr/>
        </p:nvSpPr>
        <p:spPr>
          <a:xfrm>
            <a:off x="8380602" y="5384322"/>
            <a:ext cx="1187567" cy="646331"/>
          </a:xfrm>
          <a:prstGeom prst="rect">
            <a:avLst/>
          </a:prstGeom>
          <a:noFill/>
        </p:spPr>
        <p:txBody>
          <a:bodyPr wrap="square" rtlCol="0">
            <a:spAutoFit/>
          </a:bodyPr>
          <a:lstStyle/>
          <a:p>
            <a:r>
              <a:rPr lang="en-US" dirty="0"/>
              <a:t>Testing</a:t>
            </a:r>
          </a:p>
          <a:p>
            <a:r>
              <a:rPr lang="en-US" dirty="0"/>
              <a:t>class</a:t>
            </a:r>
            <a:endParaRPr lang="en-IN" dirty="0"/>
          </a:p>
        </p:txBody>
      </p:sp>
      <p:grpSp>
        <p:nvGrpSpPr>
          <p:cNvPr id="49" name="Group 48">
            <a:extLst>
              <a:ext uri="{FF2B5EF4-FFF2-40B4-BE49-F238E27FC236}">
                <a16:creationId xmlns:a16="http://schemas.microsoft.com/office/drawing/2014/main" id="{ABBC6222-CADD-411F-AF0D-A34F38DD6999}"/>
              </a:ext>
            </a:extLst>
          </p:cNvPr>
          <p:cNvGrpSpPr/>
          <p:nvPr/>
        </p:nvGrpSpPr>
        <p:grpSpPr>
          <a:xfrm>
            <a:off x="782622" y="5508358"/>
            <a:ext cx="1359016" cy="1132106"/>
            <a:chOff x="1048624" y="1442906"/>
            <a:chExt cx="1359016" cy="1132106"/>
          </a:xfrm>
        </p:grpSpPr>
        <p:sp>
          <p:nvSpPr>
            <p:cNvPr id="50" name="Rectangle 49">
              <a:extLst>
                <a:ext uri="{FF2B5EF4-FFF2-40B4-BE49-F238E27FC236}">
                  <a16:creationId xmlns:a16="http://schemas.microsoft.com/office/drawing/2014/main" id="{19C25E96-B203-4096-A9C9-3DADADACF27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Rectangle 50">
              <a:extLst>
                <a:ext uri="{FF2B5EF4-FFF2-40B4-BE49-F238E27FC236}">
                  <a16:creationId xmlns:a16="http://schemas.microsoft.com/office/drawing/2014/main" id="{A9EDECA9-58F7-4EB3-99C9-9728F9178EF3}"/>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2" name="Rectangle 51">
              <a:extLst>
                <a:ext uri="{FF2B5EF4-FFF2-40B4-BE49-F238E27FC236}">
                  <a16:creationId xmlns:a16="http://schemas.microsoft.com/office/drawing/2014/main" id="{FF37B3CC-6ABF-4E71-AEA0-7AB18F0272EA}"/>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3" name="Rectangle 52">
              <a:extLst>
                <a:ext uri="{FF2B5EF4-FFF2-40B4-BE49-F238E27FC236}">
                  <a16:creationId xmlns:a16="http://schemas.microsoft.com/office/drawing/2014/main" id="{1389D932-39DA-4E76-92F1-8EDE87B5AAB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sp>
        <p:nvSpPr>
          <p:cNvPr id="4" name="TextBox 3">
            <a:extLst>
              <a:ext uri="{FF2B5EF4-FFF2-40B4-BE49-F238E27FC236}">
                <a16:creationId xmlns:a16="http://schemas.microsoft.com/office/drawing/2014/main" id="{1E69549E-2E3B-402E-A1C4-3D89DD75B570}"/>
              </a:ext>
            </a:extLst>
          </p:cNvPr>
          <p:cNvSpPr txBox="1"/>
          <p:nvPr/>
        </p:nvSpPr>
        <p:spPr>
          <a:xfrm>
            <a:off x="496436" y="5005292"/>
            <a:ext cx="2429836" cy="307777"/>
          </a:xfrm>
          <a:prstGeom prst="rect">
            <a:avLst/>
          </a:prstGeom>
          <a:noFill/>
        </p:spPr>
        <p:txBody>
          <a:bodyPr wrap="square" rtlCol="0">
            <a:spAutoFit/>
          </a:bodyPr>
          <a:lstStyle/>
          <a:p>
            <a:r>
              <a:rPr lang="en-US" sz="1400" dirty="0"/>
              <a:t>Positive class =&gt; X1 = 1</a:t>
            </a:r>
            <a:endParaRPr lang="en-IN" sz="1400" dirty="0"/>
          </a:p>
        </p:txBody>
      </p:sp>
      <p:sp>
        <p:nvSpPr>
          <p:cNvPr id="54" name="TextBox 53">
            <a:extLst>
              <a:ext uri="{FF2B5EF4-FFF2-40B4-BE49-F238E27FC236}">
                <a16:creationId xmlns:a16="http://schemas.microsoft.com/office/drawing/2014/main" id="{F20A6447-1A04-42A2-9B8E-109D33B0D773}"/>
              </a:ext>
            </a:extLst>
          </p:cNvPr>
          <p:cNvSpPr txBox="1"/>
          <p:nvPr/>
        </p:nvSpPr>
        <p:spPr>
          <a:xfrm>
            <a:off x="3881394" y="4961480"/>
            <a:ext cx="3534474" cy="307777"/>
          </a:xfrm>
          <a:prstGeom prst="rect">
            <a:avLst/>
          </a:prstGeom>
          <a:noFill/>
        </p:spPr>
        <p:txBody>
          <a:bodyPr wrap="square" rtlCol="0">
            <a:spAutoFit/>
          </a:bodyPr>
          <a:lstStyle/>
          <a:p>
            <a:r>
              <a:rPr lang="en-US" sz="1400" dirty="0"/>
              <a:t>negative class =&gt;( X1+X2+X3+X4) &lt;2</a:t>
            </a:r>
            <a:endParaRPr lang="en-IN" sz="1400" dirty="0"/>
          </a:p>
        </p:txBody>
      </p:sp>
      <p:sp>
        <p:nvSpPr>
          <p:cNvPr id="3" name="Rectangle: Rounded Corners 2">
            <a:extLst>
              <a:ext uri="{FF2B5EF4-FFF2-40B4-BE49-F238E27FC236}">
                <a16:creationId xmlns:a16="http://schemas.microsoft.com/office/drawing/2014/main" id="{E53B90D9-CF73-4731-BB53-79F6B9783589}"/>
              </a:ext>
            </a:extLst>
          </p:cNvPr>
          <p:cNvSpPr/>
          <p:nvPr/>
        </p:nvSpPr>
        <p:spPr>
          <a:xfrm>
            <a:off x="496436" y="2411615"/>
            <a:ext cx="9619463" cy="34561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Are these 2 only solutions that exists? If not how many?</a:t>
            </a:r>
          </a:p>
          <a:p>
            <a:pPr algn="ctr"/>
            <a:r>
              <a:rPr lang="en-US" dirty="0">
                <a:solidFill>
                  <a:schemeClr val="tx1"/>
                </a:solidFill>
              </a:rPr>
              <a:t>This is worth thinking</a:t>
            </a:r>
          </a:p>
        </p:txBody>
      </p:sp>
      <p:sp>
        <p:nvSpPr>
          <p:cNvPr id="9" name="TextBox 8">
            <a:extLst>
              <a:ext uri="{FF2B5EF4-FFF2-40B4-BE49-F238E27FC236}">
                <a16:creationId xmlns:a16="http://schemas.microsoft.com/office/drawing/2014/main" id="{31D6A37D-A1C3-457F-9C3D-75049E320E2A}"/>
              </a:ext>
            </a:extLst>
          </p:cNvPr>
          <p:cNvSpPr txBox="1"/>
          <p:nvPr/>
        </p:nvSpPr>
        <p:spPr>
          <a:xfrm>
            <a:off x="10115899" y="6140738"/>
            <a:ext cx="1765358" cy="246221"/>
          </a:xfrm>
          <a:prstGeom prst="rect">
            <a:avLst/>
          </a:prstGeom>
          <a:noFill/>
        </p:spPr>
        <p:txBody>
          <a:bodyPr wrap="square" rtlCol="0">
            <a:spAutoFit/>
          </a:bodyPr>
          <a:lstStyle/>
          <a:p>
            <a:r>
              <a:rPr lang="en-US" sz="1000" dirty="0"/>
              <a:t>Move to excel</a:t>
            </a:r>
            <a:endParaRPr lang="en-IN" sz="1000" dirty="0"/>
          </a:p>
        </p:txBody>
      </p:sp>
    </p:spTree>
    <p:extLst>
      <p:ext uri="{BB962C8B-B14F-4D97-AF65-F5344CB8AC3E}">
        <p14:creationId xmlns:p14="http://schemas.microsoft.com/office/powerpoint/2010/main" val="625339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414730" y="173513"/>
            <a:ext cx="10117822" cy="566053"/>
          </a:xfrm>
        </p:spPr>
        <p:txBody>
          <a:bodyPr>
            <a:normAutofit/>
          </a:bodyPr>
          <a:lstStyle/>
          <a:p>
            <a:r>
              <a:rPr lang="en-US" sz="2400" dirty="0"/>
              <a:t>Ofc, Lets simply!!</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grpSp>
        <p:nvGrpSpPr>
          <p:cNvPr id="6" name="Group 5">
            <a:extLst>
              <a:ext uri="{FF2B5EF4-FFF2-40B4-BE49-F238E27FC236}">
                <a16:creationId xmlns:a16="http://schemas.microsoft.com/office/drawing/2014/main" id="{0C491B49-F635-4464-9888-F8FC79E55CAD}"/>
              </a:ext>
            </a:extLst>
          </p:cNvPr>
          <p:cNvGrpSpPr/>
          <p:nvPr/>
        </p:nvGrpSpPr>
        <p:grpSpPr>
          <a:xfrm>
            <a:off x="2076101" y="1526796"/>
            <a:ext cx="1359016" cy="1132106"/>
            <a:chOff x="1048624" y="1442906"/>
            <a:chExt cx="1359016" cy="1132106"/>
          </a:xfrm>
        </p:grpSpPr>
        <p:sp>
          <p:nvSpPr>
            <p:cNvPr id="5" name="Rectangle 4">
              <a:extLst>
                <a:ext uri="{FF2B5EF4-FFF2-40B4-BE49-F238E27FC236}">
                  <a16:creationId xmlns:a16="http://schemas.microsoft.com/office/drawing/2014/main" id="{B9ACF696-A0F6-47FA-B6AB-E7476EAC48E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8" name="Rectangle 7">
              <a:extLst>
                <a:ext uri="{FF2B5EF4-FFF2-40B4-BE49-F238E27FC236}">
                  <a16:creationId xmlns:a16="http://schemas.microsoft.com/office/drawing/2014/main" id="{BB876A21-266A-4087-A5AB-F42F5B114D34}"/>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b="1"/>
            </a:p>
          </p:txBody>
        </p:sp>
        <p:sp>
          <p:nvSpPr>
            <p:cNvPr id="10" name="Rectangle 9">
              <a:extLst>
                <a:ext uri="{FF2B5EF4-FFF2-40B4-BE49-F238E27FC236}">
                  <a16:creationId xmlns:a16="http://schemas.microsoft.com/office/drawing/2014/main" id="{36C7C595-11CF-42A0-BDC0-752CF036E130}"/>
                </a:ext>
              </a:extLst>
            </p:cNvPr>
            <p:cNvSpPr/>
            <p:nvPr/>
          </p:nvSpPr>
          <p:spPr>
            <a:xfrm>
              <a:off x="1048624" y="2008959"/>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Rectangle 10">
              <a:extLst>
                <a:ext uri="{FF2B5EF4-FFF2-40B4-BE49-F238E27FC236}">
                  <a16:creationId xmlns:a16="http://schemas.microsoft.com/office/drawing/2014/main" id="{51C3CC16-2B59-44C6-8CCA-1387EFD6B36F}"/>
                </a:ext>
              </a:extLst>
            </p:cNvPr>
            <p:cNvSpPr/>
            <p:nvPr/>
          </p:nvSpPr>
          <p:spPr>
            <a:xfrm>
              <a:off x="1728132" y="2004560"/>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b="1"/>
            </a:p>
          </p:txBody>
        </p:sp>
      </p:grpSp>
      <p:grpSp>
        <p:nvGrpSpPr>
          <p:cNvPr id="12" name="Group 11">
            <a:extLst>
              <a:ext uri="{FF2B5EF4-FFF2-40B4-BE49-F238E27FC236}">
                <a16:creationId xmlns:a16="http://schemas.microsoft.com/office/drawing/2014/main" id="{B6DAFA8B-0ACA-4F78-B926-DF49DE799758}"/>
              </a:ext>
            </a:extLst>
          </p:cNvPr>
          <p:cNvGrpSpPr/>
          <p:nvPr/>
        </p:nvGrpSpPr>
        <p:grpSpPr>
          <a:xfrm>
            <a:off x="4114625" y="1526796"/>
            <a:ext cx="1359016" cy="1132106"/>
            <a:chOff x="1048624" y="1442906"/>
            <a:chExt cx="1359016" cy="1132106"/>
          </a:xfrm>
        </p:grpSpPr>
        <p:sp>
          <p:nvSpPr>
            <p:cNvPr id="13" name="Rectangle 12">
              <a:extLst>
                <a:ext uri="{FF2B5EF4-FFF2-40B4-BE49-F238E27FC236}">
                  <a16:creationId xmlns:a16="http://schemas.microsoft.com/office/drawing/2014/main" id="{AAD3EB8F-C70E-4CF6-9995-1A865022D950}"/>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B125CC7-247A-4402-AABB-3285E5799657}"/>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F78ED39D-E76C-4CE8-B384-954605DFC13B}"/>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3495963D-F6DA-4801-B5EB-AB8EE08A1C74}"/>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F454F622-DDE0-4250-A21D-7BF5DF3EC52C}"/>
              </a:ext>
            </a:extLst>
          </p:cNvPr>
          <p:cNvGrpSpPr/>
          <p:nvPr/>
        </p:nvGrpSpPr>
        <p:grpSpPr>
          <a:xfrm>
            <a:off x="6199114" y="1526796"/>
            <a:ext cx="1359016" cy="1132106"/>
            <a:chOff x="1048624" y="1442906"/>
            <a:chExt cx="1359016" cy="1132106"/>
          </a:xfrm>
        </p:grpSpPr>
        <p:sp>
          <p:nvSpPr>
            <p:cNvPr id="18" name="Rectangle 17">
              <a:extLst>
                <a:ext uri="{FF2B5EF4-FFF2-40B4-BE49-F238E27FC236}">
                  <a16:creationId xmlns:a16="http://schemas.microsoft.com/office/drawing/2014/main" id="{216DFA20-4175-4DF0-8BE8-2856DF9B2BC8}"/>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D112EB2-8D8A-49EF-8883-3DDFD77A333A}"/>
                </a:ext>
              </a:extLst>
            </p:cNvPr>
            <p:cNvSpPr/>
            <p:nvPr/>
          </p:nvSpPr>
          <p:spPr>
            <a:xfrm>
              <a:off x="1728132"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9D012F8E-813F-440F-9094-3A857F7740CC}"/>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1561A6BF-894F-4C71-AD77-940A56389F7A}"/>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6317DD34-89CB-43AD-A35E-E52BC4A546F2}"/>
              </a:ext>
            </a:extLst>
          </p:cNvPr>
          <p:cNvGrpSpPr/>
          <p:nvPr/>
        </p:nvGrpSpPr>
        <p:grpSpPr>
          <a:xfrm>
            <a:off x="2050934" y="3285059"/>
            <a:ext cx="1359016" cy="1132106"/>
            <a:chOff x="1048624" y="1442906"/>
            <a:chExt cx="1359016" cy="1132106"/>
          </a:xfrm>
        </p:grpSpPr>
        <p:sp>
          <p:nvSpPr>
            <p:cNvPr id="23" name="Rectangle 22">
              <a:extLst>
                <a:ext uri="{FF2B5EF4-FFF2-40B4-BE49-F238E27FC236}">
                  <a16:creationId xmlns:a16="http://schemas.microsoft.com/office/drawing/2014/main" id="{4705FA34-9B05-4849-88D3-E8A0E952C92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4E35863D-989F-4C82-84A1-FE086FCDBFF1}"/>
                </a:ext>
              </a:extLst>
            </p:cNvPr>
            <p:cNvSpPr/>
            <p:nvPr/>
          </p:nvSpPr>
          <p:spPr>
            <a:xfrm>
              <a:off x="1728132"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C59C866-7B63-4AA3-9768-33F59FB7AE30}"/>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AB666F38-7EEB-4E28-9997-C4E2B3757DE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grpSp>
        <p:nvGrpSpPr>
          <p:cNvPr id="27" name="Group 26">
            <a:extLst>
              <a:ext uri="{FF2B5EF4-FFF2-40B4-BE49-F238E27FC236}">
                <a16:creationId xmlns:a16="http://schemas.microsoft.com/office/drawing/2014/main" id="{B68D004B-E7E8-452F-B3FD-D8ED7E099CD5}"/>
              </a:ext>
            </a:extLst>
          </p:cNvPr>
          <p:cNvGrpSpPr/>
          <p:nvPr/>
        </p:nvGrpSpPr>
        <p:grpSpPr>
          <a:xfrm>
            <a:off x="4089458" y="3285059"/>
            <a:ext cx="1359016" cy="1132106"/>
            <a:chOff x="1048624" y="1442906"/>
            <a:chExt cx="1359016" cy="1132106"/>
          </a:xfrm>
        </p:grpSpPr>
        <p:sp>
          <p:nvSpPr>
            <p:cNvPr id="28" name="Rectangle 27">
              <a:extLst>
                <a:ext uri="{FF2B5EF4-FFF2-40B4-BE49-F238E27FC236}">
                  <a16:creationId xmlns:a16="http://schemas.microsoft.com/office/drawing/2014/main" id="{235125A5-FCC2-4FAE-AAEE-B875C58F2B3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B8AC3E07-988D-4989-A489-20D192CED15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7B81A339-A82F-4AF9-9BE3-C7B4B0B5E22F}"/>
                </a:ext>
              </a:extLst>
            </p:cNvPr>
            <p:cNvSpPr/>
            <p:nvPr/>
          </p:nvSpPr>
          <p:spPr>
            <a:xfrm>
              <a:off x="1048624" y="2008959"/>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54A635BE-9210-4141-82EA-70CFBF9343D5}"/>
                </a:ext>
              </a:extLst>
            </p:cNvPr>
            <p:cNvSpPr/>
            <p:nvPr/>
          </p:nvSpPr>
          <p:spPr>
            <a:xfrm>
              <a:off x="1728132" y="2004560"/>
              <a:ext cx="679508" cy="5660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33" name="Left Brace 32">
            <a:extLst>
              <a:ext uri="{FF2B5EF4-FFF2-40B4-BE49-F238E27FC236}">
                <a16:creationId xmlns:a16="http://schemas.microsoft.com/office/drawing/2014/main" id="{16F80AEC-734B-4B1D-85E8-D88C51BD7AA5}"/>
              </a:ext>
            </a:extLst>
          </p:cNvPr>
          <p:cNvSpPr/>
          <p:nvPr/>
        </p:nvSpPr>
        <p:spPr>
          <a:xfrm>
            <a:off x="1711354" y="1317072"/>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Left Brace 33">
            <a:extLst>
              <a:ext uri="{FF2B5EF4-FFF2-40B4-BE49-F238E27FC236}">
                <a16:creationId xmlns:a16="http://schemas.microsoft.com/office/drawing/2014/main" id="{9E05159F-DAD2-4726-9943-7D36D9C93BC4}"/>
              </a:ext>
            </a:extLst>
          </p:cNvPr>
          <p:cNvSpPr/>
          <p:nvPr/>
        </p:nvSpPr>
        <p:spPr>
          <a:xfrm>
            <a:off x="1711354" y="3095898"/>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Right Brace 34">
            <a:extLst>
              <a:ext uri="{FF2B5EF4-FFF2-40B4-BE49-F238E27FC236}">
                <a16:creationId xmlns:a16="http://schemas.microsoft.com/office/drawing/2014/main" id="{62BD997A-B9E8-4C07-A414-C9D80CBE8496}"/>
              </a:ext>
            </a:extLst>
          </p:cNvPr>
          <p:cNvSpPr/>
          <p:nvPr/>
        </p:nvSpPr>
        <p:spPr>
          <a:xfrm>
            <a:off x="7701094" y="1317072"/>
            <a:ext cx="293615" cy="32804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7" name="TextBox 36">
            <a:extLst>
              <a:ext uri="{FF2B5EF4-FFF2-40B4-BE49-F238E27FC236}">
                <a16:creationId xmlns:a16="http://schemas.microsoft.com/office/drawing/2014/main" id="{BEA616AE-4F21-4A04-BEB7-692D9C19471B}"/>
              </a:ext>
            </a:extLst>
          </p:cNvPr>
          <p:cNvSpPr txBox="1"/>
          <p:nvPr/>
        </p:nvSpPr>
        <p:spPr>
          <a:xfrm>
            <a:off x="477822" y="1765284"/>
            <a:ext cx="1187567" cy="646331"/>
          </a:xfrm>
          <a:prstGeom prst="rect">
            <a:avLst/>
          </a:prstGeom>
          <a:noFill/>
        </p:spPr>
        <p:txBody>
          <a:bodyPr wrap="square" rtlCol="0">
            <a:spAutoFit/>
          </a:bodyPr>
          <a:lstStyle/>
          <a:p>
            <a:r>
              <a:rPr lang="en-US" dirty="0"/>
              <a:t>Positive</a:t>
            </a:r>
          </a:p>
          <a:p>
            <a:r>
              <a:rPr lang="en-US" dirty="0"/>
              <a:t>class</a:t>
            </a:r>
            <a:endParaRPr lang="en-IN" dirty="0"/>
          </a:p>
        </p:txBody>
      </p:sp>
      <p:sp>
        <p:nvSpPr>
          <p:cNvPr id="38" name="TextBox 37">
            <a:extLst>
              <a:ext uri="{FF2B5EF4-FFF2-40B4-BE49-F238E27FC236}">
                <a16:creationId xmlns:a16="http://schemas.microsoft.com/office/drawing/2014/main" id="{3D51671C-77BC-4E87-9F7E-04B8AD3F0E31}"/>
              </a:ext>
            </a:extLst>
          </p:cNvPr>
          <p:cNvSpPr txBox="1"/>
          <p:nvPr/>
        </p:nvSpPr>
        <p:spPr>
          <a:xfrm>
            <a:off x="475639" y="3523546"/>
            <a:ext cx="1187567" cy="646331"/>
          </a:xfrm>
          <a:prstGeom prst="rect">
            <a:avLst/>
          </a:prstGeom>
          <a:noFill/>
        </p:spPr>
        <p:txBody>
          <a:bodyPr wrap="square" rtlCol="0">
            <a:spAutoFit/>
          </a:bodyPr>
          <a:lstStyle/>
          <a:p>
            <a:r>
              <a:rPr lang="en-US" dirty="0"/>
              <a:t>Negative</a:t>
            </a:r>
          </a:p>
          <a:p>
            <a:r>
              <a:rPr lang="en-US" dirty="0"/>
              <a:t>class</a:t>
            </a:r>
            <a:endParaRPr lang="en-IN" dirty="0"/>
          </a:p>
        </p:txBody>
      </p:sp>
      <p:sp>
        <p:nvSpPr>
          <p:cNvPr id="39" name="TextBox 38">
            <a:extLst>
              <a:ext uri="{FF2B5EF4-FFF2-40B4-BE49-F238E27FC236}">
                <a16:creationId xmlns:a16="http://schemas.microsoft.com/office/drawing/2014/main" id="{0F34BDEC-CFA7-43E0-A654-7A5E545C4881}"/>
              </a:ext>
            </a:extLst>
          </p:cNvPr>
          <p:cNvSpPr txBox="1"/>
          <p:nvPr/>
        </p:nvSpPr>
        <p:spPr>
          <a:xfrm>
            <a:off x="8420364" y="2634808"/>
            <a:ext cx="1187567" cy="646331"/>
          </a:xfrm>
          <a:prstGeom prst="rect">
            <a:avLst/>
          </a:prstGeom>
          <a:noFill/>
        </p:spPr>
        <p:txBody>
          <a:bodyPr wrap="square" rtlCol="0">
            <a:spAutoFit/>
          </a:bodyPr>
          <a:lstStyle/>
          <a:p>
            <a:r>
              <a:rPr lang="en-US" dirty="0"/>
              <a:t>Training</a:t>
            </a:r>
          </a:p>
          <a:p>
            <a:r>
              <a:rPr lang="en-US" dirty="0"/>
              <a:t>class</a:t>
            </a:r>
            <a:endParaRPr lang="en-IN" dirty="0"/>
          </a:p>
        </p:txBody>
      </p:sp>
      <p:cxnSp>
        <p:nvCxnSpPr>
          <p:cNvPr id="41" name="Straight Connector 40">
            <a:extLst>
              <a:ext uri="{FF2B5EF4-FFF2-40B4-BE49-F238E27FC236}">
                <a16:creationId xmlns:a16="http://schemas.microsoft.com/office/drawing/2014/main" id="{3B3DBA5F-EFB2-4134-8F6F-258D007C62D7}"/>
              </a:ext>
            </a:extLst>
          </p:cNvPr>
          <p:cNvCxnSpPr/>
          <p:nvPr/>
        </p:nvCxnSpPr>
        <p:spPr>
          <a:xfrm>
            <a:off x="218114" y="4806892"/>
            <a:ext cx="1150130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4723E7B-CDDF-4959-8F05-76F141BC843D}"/>
              </a:ext>
            </a:extLst>
          </p:cNvPr>
          <p:cNvGrpSpPr/>
          <p:nvPr/>
        </p:nvGrpSpPr>
        <p:grpSpPr>
          <a:xfrm>
            <a:off x="4490907" y="5442498"/>
            <a:ext cx="1359016" cy="1132106"/>
            <a:chOff x="1048624" y="1442906"/>
            <a:chExt cx="1359016" cy="1132106"/>
          </a:xfrm>
        </p:grpSpPr>
        <p:sp>
          <p:nvSpPr>
            <p:cNvPr id="43" name="Rectangle 42">
              <a:extLst>
                <a:ext uri="{FF2B5EF4-FFF2-40B4-BE49-F238E27FC236}">
                  <a16:creationId xmlns:a16="http://schemas.microsoft.com/office/drawing/2014/main" id="{D5F04134-CB07-429D-A996-DB197F6E9423}"/>
                </a:ext>
              </a:extLst>
            </p:cNvPr>
            <p:cNvSpPr/>
            <p:nvPr/>
          </p:nvSpPr>
          <p:spPr>
            <a:xfrm>
              <a:off x="1048624"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70B99491-4BC1-49C1-A00E-B48D11DF19D2}"/>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5" name="Rectangle 44">
              <a:extLst>
                <a:ext uri="{FF2B5EF4-FFF2-40B4-BE49-F238E27FC236}">
                  <a16:creationId xmlns:a16="http://schemas.microsoft.com/office/drawing/2014/main" id="{8E8D0D6D-E6C0-4B4B-8143-FB83AC1688D6}"/>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6" name="Rectangle 45">
              <a:extLst>
                <a:ext uri="{FF2B5EF4-FFF2-40B4-BE49-F238E27FC236}">
                  <a16:creationId xmlns:a16="http://schemas.microsoft.com/office/drawing/2014/main" id="{F8F7012D-0A93-45B2-A1C1-8C8CE618FA9D}"/>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47" name="Right Brace 46">
            <a:extLst>
              <a:ext uri="{FF2B5EF4-FFF2-40B4-BE49-F238E27FC236}">
                <a16:creationId xmlns:a16="http://schemas.microsoft.com/office/drawing/2014/main" id="{E69233BC-2E3F-4273-B00B-0309A6C0478D}"/>
              </a:ext>
            </a:extLst>
          </p:cNvPr>
          <p:cNvSpPr/>
          <p:nvPr/>
        </p:nvSpPr>
        <p:spPr>
          <a:xfrm>
            <a:off x="7701094" y="5082331"/>
            <a:ext cx="293615" cy="12503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TextBox 47">
            <a:extLst>
              <a:ext uri="{FF2B5EF4-FFF2-40B4-BE49-F238E27FC236}">
                <a16:creationId xmlns:a16="http://schemas.microsoft.com/office/drawing/2014/main" id="{62DDCAC9-A9AB-4AD0-B91B-9AF52ABA6728}"/>
              </a:ext>
            </a:extLst>
          </p:cNvPr>
          <p:cNvSpPr txBox="1"/>
          <p:nvPr/>
        </p:nvSpPr>
        <p:spPr>
          <a:xfrm>
            <a:off x="8380602" y="5384322"/>
            <a:ext cx="1187567" cy="646331"/>
          </a:xfrm>
          <a:prstGeom prst="rect">
            <a:avLst/>
          </a:prstGeom>
          <a:noFill/>
        </p:spPr>
        <p:txBody>
          <a:bodyPr wrap="square" rtlCol="0">
            <a:spAutoFit/>
          </a:bodyPr>
          <a:lstStyle/>
          <a:p>
            <a:r>
              <a:rPr lang="en-US" dirty="0"/>
              <a:t>Testing</a:t>
            </a:r>
          </a:p>
          <a:p>
            <a:r>
              <a:rPr lang="en-US" dirty="0"/>
              <a:t>class</a:t>
            </a:r>
            <a:endParaRPr lang="en-IN" dirty="0"/>
          </a:p>
        </p:txBody>
      </p:sp>
      <p:grpSp>
        <p:nvGrpSpPr>
          <p:cNvPr id="49" name="Group 48">
            <a:extLst>
              <a:ext uri="{FF2B5EF4-FFF2-40B4-BE49-F238E27FC236}">
                <a16:creationId xmlns:a16="http://schemas.microsoft.com/office/drawing/2014/main" id="{ABBC6222-CADD-411F-AF0D-A34F38DD6999}"/>
              </a:ext>
            </a:extLst>
          </p:cNvPr>
          <p:cNvGrpSpPr/>
          <p:nvPr/>
        </p:nvGrpSpPr>
        <p:grpSpPr>
          <a:xfrm>
            <a:off x="782622" y="5508358"/>
            <a:ext cx="1359016" cy="1132106"/>
            <a:chOff x="1048624" y="1442906"/>
            <a:chExt cx="1359016" cy="1132106"/>
          </a:xfrm>
        </p:grpSpPr>
        <p:sp>
          <p:nvSpPr>
            <p:cNvPr id="50" name="Rectangle 49">
              <a:extLst>
                <a:ext uri="{FF2B5EF4-FFF2-40B4-BE49-F238E27FC236}">
                  <a16:creationId xmlns:a16="http://schemas.microsoft.com/office/drawing/2014/main" id="{19C25E96-B203-4096-A9C9-3DADADACF271}"/>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Rectangle 50">
              <a:extLst>
                <a:ext uri="{FF2B5EF4-FFF2-40B4-BE49-F238E27FC236}">
                  <a16:creationId xmlns:a16="http://schemas.microsoft.com/office/drawing/2014/main" id="{A9EDECA9-58F7-4EB3-99C9-9728F9178EF3}"/>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2" name="Rectangle 51">
              <a:extLst>
                <a:ext uri="{FF2B5EF4-FFF2-40B4-BE49-F238E27FC236}">
                  <a16:creationId xmlns:a16="http://schemas.microsoft.com/office/drawing/2014/main" id="{FF37B3CC-6ABF-4E71-AEA0-7AB18F0272EA}"/>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3" name="Rectangle 52">
              <a:extLst>
                <a:ext uri="{FF2B5EF4-FFF2-40B4-BE49-F238E27FC236}">
                  <a16:creationId xmlns:a16="http://schemas.microsoft.com/office/drawing/2014/main" id="{1389D932-39DA-4E76-92F1-8EDE87B5AAB9}"/>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sp>
        <p:nvSpPr>
          <p:cNvPr id="4" name="TextBox 3">
            <a:extLst>
              <a:ext uri="{FF2B5EF4-FFF2-40B4-BE49-F238E27FC236}">
                <a16:creationId xmlns:a16="http://schemas.microsoft.com/office/drawing/2014/main" id="{1E69549E-2E3B-402E-A1C4-3D89DD75B570}"/>
              </a:ext>
            </a:extLst>
          </p:cNvPr>
          <p:cNvSpPr txBox="1"/>
          <p:nvPr/>
        </p:nvSpPr>
        <p:spPr>
          <a:xfrm>
            <a:off x="496436" y="5005292"/>
            <a:ext cx="2429836" cy="307777"/>
          </a:xfrm>
          <a:prstGeom prst="rect">
            <a:avLst/>
          </a:prstGeom>
          <a:noFill/>
        </p:spPr>
        <p:txBody>
          <a:bodyPr wrap="square" rtlCol="0">
            <a:spAutoFit/>
          </a:bodyPr>
          <a:lstStyle/>
          <a:p>
            <a:r>
              <a:rPr lang="en-US" sz="1400" dirty="0"/>
              <a:t>Positive class =&gt; X1 = 1</a:t>
            </a:r>
            <a:endParaRPr lang="en-IN" sz="1400" dirty="0"/>
          </a:p>
        </p:txBody>
      </p:sp>
      <p:sp>
        <p:nvSpPr>
          <p:cNvPr id="54" name="TextBox 53">
            <a:extLst>
              <a:ext uri="{FF2B5EF4-FFF2-40B4-BE49-F238E27FC236}">
                <a16:creationId xmlns:a16="http://schemas.microsoft.com/office/drawing/2014/main" id="{F20A6447-1A04-42A2-9B8E-109D33B0D773}"/>
              </a:ext>
            </a:extLst>
          </p:cNvPr>
          <p:cNvSpPr txBox="1"/>
          <p:nvPr/>
        </p:nvSpPr>
        <p:spPr>
          <a:xfrm>
            <a:off x="3881394" y="4961480"/>
            <a:ext cx="3534474" cy="307777"/>
          </a:xfrm>
          <a:prstGeom prst="rect">
            <a:avLst/>
          </a:prstGeom>
          <a:noFill/>
        </p:spPr>
        <p:txBody>
          <a:bodyPr wrap="square" rtlCol="0">
            <a:spAutoFit/>
          </a:bodyPr>
          <a:lstStyle/>
          <a:p>
            <a:r>
              <a:rPr lang="en-US" sz="1400" dirty="0"/>
              <a:t>negative class =&gt;( X1+X2+X3+X4) &lt;2</a:t>
            </a:r>
            <a:endParaRPr lang="en-IN" sz="1400" dirty="0"/>
          </a:p>
        </p:txBody>
      </p:sp>
      <p:sp>
        <p:nvSpPr>
          <p:cNvPr id="3" name="Rectangle: Rounded Corners 2">
            <a:extLst>
              <a:ext uri="{FF2B5EF4-FFF2-40B4-BE49-F238E27FC236}">
                <a16:creationId xmlns:a16="http://schemas.microsoft.com/office/drawing/2014/main" id="{E53B90D9-CF73-4731-BB53-79F6B9783589}"/>
              </a:ext>
            </a:extLst>
          </p:cNvPr>
          <p:cNvSpPr/>
          <p:nvPr/>
        </p:nvSpPr>
        <p:spPr>
          <a:xfrm>
            <a:off x="521603" y="1656685"/>
            <a:ext cx="9619463" cy="34561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Machine learning is fundamentally ill posed. With data alone cannot we cannot conclude for the solution</a:t>
            </a:r>
          </a:p>
        </p:txBody>
      </p:sp>
      <p:sp>
        <p:nvSpPr>
          <p:cNvPr id="9" name="TextBox 8">
            <a:extLst>
              <a:ext uri="{FF2B5EF4-FFF2-40B4-BE49-F238E27FC236}">
                <a16:creationId xmlns:a16="http://schemas.microsoft.com/office/drawing/2014/main" id="{31D6A37D-A1C3-457F-9C3D-75049E320E2A}"/>
              </a:ext>
            </a:extLst>
          </p:cNvPr>
          <p:cNvSpPr txBox="1"/>
          <p:nvPr/>
        </p:nvSpPr>
        <p:spPr>
          <a:xfrm>
            <a:off x="10115899" y="6140738"/>
            <a:ext cx="1765358" cy="246221"/>
          </a:xfrm>
          <a:prstGeom prst="rect">
            <a:avLst/>
          </a:prstGeom>
          <a:noFill/>
        </p:spPr>
        <p:txBody>
          <a:bodyPr wrap="square" rtlCol="0">
            <a:spAutoFit/>
          </a:bodyPr>
          <a:lstStyle/>
          <a:p>
            <a:r>
              <a:rPr lang="en-US" sz="1000" dirty="0"/>
              <a:t>Move to excel</a:t>
            </a:r>
            <a:endParaRPr lang="en-IN" sz="1000" dirty="0"/>
          </a:p>
        </p:txBody>
      </p:sp>
    </p:spTree>
    <p:extLst>
      <p:ext uri="{BB962C8B-B14F-4D97-AF65-F5344CB8AC3E}">
        <p14:creationId xmlns:p14="http://schemas.microsoft.com/office/powerpoint/2010/main" val="1373499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414730" y="173513"/>
            <a:ext cx="10117822" cy="566053"/>
          </a:xfrm>
        </p:spPr>
        <p:txBody>
          <a:bodyPr>
            <a:normAutofit/>
          </a:bodyPr>
          <a:lstStyle/>
          <a:p>
            <a:r>
              <a:rPr lang="en-US" sz="2400" dirty="0"/>
              <a:t>Machine learning is fundamentally ill posed</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3" name="TextBox 2">
            <a:extLst>
              <a:ext uri="{FF2B5EF4-FFF2-40B4-BE49-F238E27FC236}">
                <a16:creationId xmlns:a16="http://schemas.microsoft.com/office/drawing/2014/main" id="{FA63BD53-ED2D-4273-A5C5-32B5E29C9AB9}"/>
              </a:ext>
            </a:extLst>
          </p:cNvPr>
          <p:cNvSpPr txBox="1"/>
          <p:nvPr/>
        </p:nvSpPr>
        <p:spPr>
          <a:xfrm>
            <a:off x="855677" y="1073791"/>
            <a:ext cx="744942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Assumptions are the way forward.</a:t>
            </a:r>
          </a:p>
          <a:p>
            <a:pPr marL="285750" indent="-285750">
              <a:buFont typeface="Arial" panose="020B0604020202020204" pitchFamily="34" charset="0"/>
              <a:buChar char="•"/>
            </a:pPr>
            <a:r>
              <a:rPr lang="en-US" sz="1600" dirty="0"/>
              <a:t>This theory is called futility of Bias-free learning</a:t>
            </a:r>
            <a:endParaRPr lang="en-IN" sz="1600" dirty="0"/>
          </a:p>
        </p:txBody>
      </p:sp>
    </p:spTree>
    <p:extLst>
      <p:ext uri="{BB962C8B-B14F-4D97-AF65-F5344CB8AC3E}">
        <p14:creationId xmlns:p14="http://schemas.microsoft.com/office/powerpoint/2010/main" val="3884133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754310" y="105067"/>
            <a:ext cx="9312479" cy="389884"/>
          </a:xfrm>
        </p:spPr>
        <p:txBody>
          <a:bodyPr>
            <a:normAutofit/>
          </a:bodyPr>
          <a:lstStyle/>
          <a:p>
            <a:r>
              <a:rPr lang="en-US" sz="1800" b="1" dirty="0"/>
              <a:t>TO LEARN IS TO GENERALISE</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5" name="TextBox 4">
            <a:extLst>
              <a:ext uri="{FF2B5EF4-FFF2-40B4-BE49-F238E27FC236}">
                <a16:creationId xmlns:a16="http://schemas.microsoft.com/office/drawing/2014/main" id="{B07C062A-4371-4BD6-ACF8-89301CF9462A}"/>
              </a:ext>
            </a:extLst>
          </p:cNvPr>
          <p:cNvSpPr txBox="1"/>
          <p:nvPr/>
        </p:nvSpPr>
        <p:spPr>
          <a:xfrm>
            <a:off x="8850385" y="5964572"/>
            <a:ext cx="2306973" cy="246221"/>
          </a:xfrm>
          <a:prstGeom prst="rect">
            <a:avLst/>
          </a:prstGeom>
          <a:noFill/>
        </p:spPr>
        <p:txBody>
          <a:bodyPr wrap="square" rtlCol="0">
            <a:spAutoFit/>
          </a:bodyPr>
          <a:lstStyle/>
          <a:p>
            <a:r>
              <a:rPr lang="en-US" sz="1000" dirty="0"/>
              <a:t>Move to notebook</a:t>
            </a:r>
            <a:endParaRPr lang="en-IN" sz="1000" dirty="0"/>
          </a:p>
        </p:txBody>
      </p:sp>
      <p:pic>
        <p:nvPicPr>
          <p:cNvPr id="7" name="Picture 6">
            <a:extLst>
              <a:ext uri="{FF2B5EF4-FFF2-40B4-BE49-F238E27FC236}">
                <a16:creationId xmlns:a16="http://schemas.microsoft.com/office/drawing/2014/main" id="{7C59BC69-D0EA-467E-B0C4-4A4BF7805D27}"/>
              </a:ext>
            </a:extLst>
          </p:cNvPr>
          <p:cNvPicPr>
            <a:picLocks noChangeAspect="1"/>
          </p:cNvPicPr>
          <p:nvPr/>
        </p:nvPicPr>
        <p:blipFill>
          <a:blip r:embed="rId2"/>
          <a:stretch>
            <a:fillRect/>
          </a:stretch>
        </p:blipFill>
        <p:spPr>
          <a:xfrm>
            <a:off x="0" y="624350"/>
            <a:ext cx="12192000" cy="5609300"/>
          </a:xfrm>
          <a:prstGeom prst="rect">
            <a:avLst/>
          </a:prstGeom>
        </p:spPr>
      </p:pic>
      <p:sp>
        <p:nvSpPr>
          <p:cNvPr id="3" name="TextBox 2">
            <a:extLst>
              <a:ext uri="{FF2B5EF4-FFF2-40B4-BE49-F238E27FC236}">
                <a16:creationId xmlns:a16="http://schemas.microsoft.com/office/drawing/2014/main" id="{AEAD2348-E3BC-4BB6-8C11-7195F153634D}"/>
              </a:ext>
            </a:extLst>
          </p:cNvPr>
          <p:cNvSpPr txBox="1"/>
          <p:nvPr/>
        </p:nvSpPr>
        <p:spPr>
          <a:xfrm>
            <a:off x="8498048" y="6244079"/>
            <a:ext cx="1887523" cy="246221"/>
          </a:xfrm>
          <a:prstGeom prst="rect">
            <a:avLst/>
          </a:prstGeom>
          <a:noFill/>
        </p:spPr>
        <p:txBody>
          <a:bodyPr wrap="square" rtlCol="0">
            <a:spAutoFit/>
          </a:bodyPr>
          <a:lstStyle/>
          <a:p>
            <a:r>
              <a:rPr lang="en-US" sz="1000" dirty="0"/>
              <a:t>Move to notebook</a:t>
            </a:r>
            <a:endParaRPr lang="en-IN" sz="1000" dirty="0"/>
          </a:p>
        </p:txBody>
      </p:sp>
    </p:spTree>
    <p:extLst>
      <p:ext uri="{BB962C8B-B14F-4D97-AF65-F5344CB8AC3E}">
        <p14:creationId xmlns:p14="http://schemas.microsoft.com/office/powerpoint/2010/main" val="3791418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414730" y="173513"/>
            <a:ext cx="10117822" cy="566053"/>
          </a:xfrm>
        </p:spPr>
        <p:txBody>
          <a:bodyPr>
            <a:normAutofit/>
          </a:bodyPr>
          <a:lstStyle/>
          <a:p>
            <a:r>
              <a:rPr lang="en-US" sz="2400" dirty="0"/>
              <a:t>Keys for human learning</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3" name="TextBox 2">
            <a:extLst>
              <a:ext uri="{FF2B5EF4-FFF2-40B4-BE49-F238E27FC236}">
                <a16:creationId xmlns:a16="http://schemas.microsoft.com/office/drawing/2014/main" id="{FA63BD53-ED2D-4273-A5C5-32B5E29C9AB9}"/>
              </a:ext>
            </a:extLst>
          </p:cNvPr>
          <p:cNvSpPr txBox="1"/>
          <p:nvPr/>
        </p:nvSpPr>
        <p:spPr>
          <a:xfrm>
            <a:off x="855677" y="1073791"/>
            <a:ext cx="744942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Not getting always right</a:t>
            </a:r>
          </a:p>
          <a:p>
            <a:pPr marL="285750" indent="-285750">
              <a:buFont typeface="Arial" panose="020B0604020202020204" pitchFamily="34" charset="0"/>
              <a:buChar char="•"/>
            </a:pPr>
            <a:r>
              <a:rPr lang="en-US" sz="1600" dirty="0"/>
              <a:t>Assuming we can ignore stuff</a:t>
            </a:r>
            <a:endParaRPr lang="en-IN" sz="1600" dirty="0"/>
          </a:p>
        </p:txBody>
      </p:sp>
    </p:spTree>
    <p:extLst>
      <p:ext uri="{BB962C8B-B14F-4D97-AF65-F5344CB8AC3E}">
        <p14:creationId xmlns:p14="http://schemas.microsoft.com/office/powerpoint/2010/main" val="321633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414730" y="173513"/>
            <a:ext cx="10117822" cy="566053"/>
          </a:xfrm>
        </p:spPr>
        <p:txBody>
          <a:bodyPr>
            <a:normAutofit/>
          </a:bodyPr>
          <a:lstStyle/>
          <a:p>
            <a:r>
              <a:rPr lang="en-US" sz="2400" dirty="0"/>
              <a:t>First assumption</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3" name="TextBox 2">
            <a:extLst>
              <a:ext uri="{FF2B5EF4-FFF2-40B4-BE49-F238E27FC236}">
                <a16:creationId xmlns:a16="http://schemas.microsoft.com/office/drawing/2014/main" id="{FA63BD53-ED2D-4273-A5C5-32B5E29C9AB9}"/>
              </a:ext>
            </a:extLst>
          </p:cNvPr>
          <p:cNvSpPr txBox="1"/>
          <p:nvPr/>
        </p:nvSpPr>
        <p:spPr>
          <a:xfrm>
            <a:off x="855677" y="1073791"/>
            <a:ext cx="10117822"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only consider 1 of the 4 inputs to make rules. That means we don’t even care what other inputs contain</a:t>
            </a:r>
            <a:endParaRPr lang="en-IN" sz="1600" dirty="0"/>
          </a:p>
        </p:txBody>
      </p:sp>
      <p:grpSp>
        <p:nvGrpSpPr>
          <p:cNvPr id="5" name="Group 4">
            <a:extLst>
              <a:ext uri="{FF2B5EF4-FFF2-40B4-BE49-F238E27FC236}">
                <a16:creationId xmlns:a16="http://schemas.microsoft.com/office/drawing/2014/main" id="{1D037206-D3ED-45AD-B8BC-6CB65CC600E1}"/>
              </a:ext>
            </a:extLst>
          </p:cNvPr>
          <p:cNvGrpSpPr/>
          <p:nvPr/>
        </p:nvGrpSpPr>
        <p:grpSpPr>
          <a:xfrm>
            <a:off x="4374684" y="2785856"/>
            <a:ext cx="1359016" cy="1132106"/>
            <a:chOff x="1048624" y="1442906"/>
            <a:chExt cx="1359016" cy="1132106"/>
          </a:xfrm>
        </p:grpSpPr>
        <p:sp>
          <p:nvSpPr>
            <p:cNvPr id="6" name="Rectangle 5">
              <a:extLst>
                <a:ext uri="{FF2B5EF4-FFF2-40B4-BE49-F238E27FC236}">
                  <a16:creationId xmlns:a16="http://schemas.microsoft.com/office/drawing/2014/main" id="{41D5E5F4-2A76-4687-AF5C-964AF0B68B1F}"/>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93E4B8D-F9ED-4FBE-BB1E-F930C5D081F2}"/>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9D5D6F93-86A1-4A7E-B293-D55512D2124F}"/>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97F830F2-BB37-4B8A-9575-0C4065B37C8F}"/>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9328E6DB-7A8A-49B1-8AB4-19258CAB51E0}"/>
              </a:ext>
            </a:extLst>
          </p:cNvPr>
          <p:cNvGrpSpPr/>
          <p:nvPr/>
        </p:nvGrpSpPr>
        <p:grpSpPr>
          <a:xfrm>
            <a:off x="6459173" y="2785856"/>
            <a:ext cx="1359016" cy="1132106"/>
            <a:chOff x="1048624" y="1442906"/>
            <a:chExt cx="1359016" cy="1132106"/>
          </a:xfrm>
        </p:grpSpPr>
        <p:sp>
          <p:nvSpPr>
            <p:cNvPr id="12" name="Rectangle 11">
              <a:extLst>
                <a:ext uri="{FF2B5EF4-FFF2-40B4-BE49-F238E27FC236}">
                  <a16:creationId xmlns:a16="http://schemas.microsoft.com/office/drawing/2014/main" id="{5CB200DF-9C00-471C-809D-B4EF34B929E9}"/>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C4FBC54-C183-487E-B474-AF807285D17F}"/>
                </a:ext>
              </a:extLst>
            </p:cNvPr>
            <p:cNvSpPr/>
            <p:nvPr/>
          </p:nvSpPr>
          <p:spPr>
            <a:xfrm>
              <a:off x="1728132"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9986927C-391C-415E-9374-19F800BF4EF2}"/>
                </a:ext>
              </a:extLst>
            </p:cNvPr>
            <p:cNvSpPr/>
            <p:nvPr/>
          </p:nvSpPr>
          <p:spPr>
            <a:xfrm>
              <a:off x="1048624" y="2008959"/>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5881BF40-2142-471D-BD78-8E6AD79EC1D5}"/>
                </a:ext>
              </a:extLst>
            </p:cNvPr>
            <p:cNvSpPr/>
            <p:nvPr/>
          </p:nvSpPr>
          <p:spPr>
            <a:xfrm>
              <a:off x="1728132" y="2004560"/>
              <a:ext cx="679508" cy="5660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2365E61E-43B8-4F53-BB1A-BBC27C17E164}"/>
              </a:ext>
            </a:extLst>
          </p:cNvPr>
          <p:cNvGrpSpPr/>
          <p:nvPr/>
        </p:nvGrpSpPr>
        <p:grpSpPr>
          <a:xfrm>
            <a:off x="2310993" y="4544119"/>
            <a:ext cx="1359016" cy="1132106"/>
            <a:chOff x="1048624" y="1442906"/>
            <a:chExt cx="1359016" cy="1132106"/>
          </a:xfrm>
        </p:grpSpPr>
        <p:sp>
          <p:nvSpPr>
            <p:cNvPr id="17" name="Rectangle 16">
              <a:extLst>
                <a:ext uri="{FF2B5EF4-FFF2-40B4-BE49-F238E27FC236}">
                  <a16:creationId xmlns:a16="http://schemas.microsoft.com/office/drawing/2014/main" id="{94D3D853-18C4-4CB5-9A11-0D62C432198F}"/>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5B9A6E32-CDC6-4E18-B1D6-60C2EAB5145E}"/>
                </a:ext>
              </a:extLst>
            </p:cNvPr>
            <p:cNvSpPr/>
            <p:nvPr/>
          </p:nvSpPr>
          <p:spPr>
            <a:xfrm>
              <a:off x="1728132" y="1442906"/>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F424306-F577-4BCF-BE7C-06810FC4F3CA}"/>
                </a:ext>
              </a:extLst>
            </p:cNvPr>
            <p:cNvSpPr/>
            <p:nvPr/>
          </p:nvSpPr>
          <p:spPr>
            <a:xfrm>
              <a:off x="1048624" y="2008959"/>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id="{64E75C14-34E1-49EC-BFBC-A1833B29D7F2}"/>
                </a:ext>
              </a:extLst>
            </p:cNvPr>
            <p:cNvSpPr/>
            <p:nvPr/>
          </p:nvSpPr>
          <p:spPr>
            <a:xfrm>
              <a:off x="1728132" y="2004560"/>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pSp>
      <p:grpSp>
        <p:nvGrpSpPr>
          <p:cNvPr id="21" name="Group 20">
            <a:extLst>
              <a:ext uri="{FF2B5EF4-FFF2-40B4-BE49-F238E27FC236}">
                <a16:creationId xmlns:a16="http://schemas.microsoft.com/office/drawing/2014/main" id="{B9B12250-25B4-4E10-B63F-D4BF46D0261D}"/>
              </a:ext>
            </a:extLst>
          </p:cNvPr>
          <p:cNvGrpSpPr/>
          <p:nvPr/>
        </p:nvGrpSpPr>
        <p:grpSpPr>
          <a:xfrm>
            <a:off x="4349517" y="4544119"/>
            <a:ext cx="1359016" cy="1132106"/>
            <a:chOff x="1048624" y="1442906"/>
            <a:chExt cx="1359016" cy="1132106"/>
          </a:xfrm>
        </p:grpSpPr>
        <p:sp>
          <p:nvSpPr>
            <p:cNvPr id="22" name="Rectangle 21">
              <a:extLst>
                <a:ext uri="{FF2B5EF4-FFF2-40B4-BE49-F238E27FC236}">
                  <a16:creationId xmlns:a16="http://schemas.microsoft.com/office/drawing/2014/main" id="{9BEA2403-625E-4DC9-B77A-AD2A4F33C2C6}"/>
                </a:ext>
              </a:extLst>
            </p:cNvPr>
            <p:cNvSpPr/>
            <p:nvPr/>
          </p:nvSpPr>
          <p:spPr>
            <a:xfrm>
              <a:off x="1048624"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3" name="Rectangle 22">
              <a:extLst>
                <a:ext uri="{FF2B5EF4-FFF2-40B4-BE49-F238E27FC236}">
                  <a16:creationId xmlns:a16="http://schemas.microsoft.com/office/drawing/2014/main" id="{AAE9648C-05A4-4D3F-88F3-034C9D5921E4}"/>
                </a:ext>
              </a:extLst>
            </p:cNvPr>
            <p:cNvSpPr/>
            <p:nvPr/>
          </p:nvSpPr>
          <p:spPr>
            <a:xfrm>
              <a:off x="1728132" y="1442906"/>
              <a:ext cx="679508" cy="5660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49AE8C93-67A7-4A19-9FE2-FE7EF745875C}"/>
                </a:ext>
              </a:extLst>
            </p:cNvPr>
            <p:cNvSpPr/>
            <p:nvPr/>
          </p:nvSpPr>
          <p:spPr>
            <a:xfrm>
              <a:off x="1048624" y="2008959"/>
              <a:ext cx="679508" cy="5660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BD6517D6-8095-4C20-B3DB-1A365D412FD3}"/>
                </a:ext>
              </a:extLst>
            </p:cNvPr>
            <p:cNvSpPr/>
            <p:nvPr/>
          </p:nvSpPr>
          <p:spPr>
            <a:xfrm>
              <a:off x="1728132" y="2004560"/>
              <a:ext cx="679508" cy="5660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sp>
        <p:nvSpPr>
          <p:cNvPr id="26" name="Left Brace 25">
            <a:extLst>
              <a:ext uri="{FF2B5EF4-FFF2-40B4-BE49-F238E27FC236}">
                <a16:creationId xmlns:a16="http://schemas.microsoft.com/office/drawing/2014/main" id="{2FE7A7D0-6BFD-4828-9723-326B98DF5545}"/>
              </a:ext>
            </a:extLst>
          </p:cNvPr>
          <p:cNvSpPr/>
          <p:nvPr/>
        </p:nvSpPr>
        <p:spPr>
          <a:xfrm>
            <a:off x="1971413" y="2576132"/>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Left Brace 26">
            <a:extLst>
              <a:ext uri="{FF2B5EF4-FFF2-40B4-BE49-F238E27FC236}">
                <a16:creationId xmlns:a16="http://schemas.microsoft.com/office/drawing/2014/main" id="{D4D8D3E5-4020-4C15-88F9-3B35D65D8826}"/>
              </a:ext>
            </a:extLst>
          </p:cNvPr>
          <p:cNvSpPr/>
          <p:nvPr/>
        </p:nvSpPr>
        <p:spPr>
          <a:xfrm>
            <a:off x="1971413" y="4354958"/>
            <a:ext cx="318782" cy="1501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Right Brace 27">
            <a:extLst>
              <a:ext uri="{FF2B5EF4-FFF2-40B4-BE49-F238E27FC236}">
                <a16:creationId xmlns:a16="http://schemas.microsoft.com/office/drawing/2014/main" id="{67F160C3-81F4-48E6-A92B-44D33F3391B3}"/>
              </a:ext>
            </a:extLst>
          </p:cNvPr>
          <p:cNvSpPr/>
          <p:nvPr/>
        </p:nvSpPr>
        <p:spPr>
          <a:xfrm>
            <a:off x="7961153" y="2576132"/>
            <a:ext cx="293615" cy="32804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TextBox 28">
            <a:extLst>
              <a:ext uri="{FF2B5EF4-FFF2-40B4-BE49-F238E27FC236}">
                <a16:creationId xmlns:a16="http://schemas.microsoft.com/office/drawing/2014/main" id="{37C276E7-8C77-4875-A575-CA9F250E6047}"/>
              </a:ext>
            </a:extLst>
          </p:cNvPr>
          <p:cNvSpPr txBox="1"/>
          <p:nvPr/>
        </p:nvSpPr>
        <p:spPr>
          <a:xfrm>
            <a:off x="737881" y="3024344"/>
            <a:ext cx="1187567" cy="646331"/>
          </a:xfrm>
          <a:prstGeom prst="rect">
            <a:avLst/>
          </a:prstGeom>
          <a:noFill/>
        </p:spPr>
        <p:txBody>
          <a:bodyPr wrap="square" rtlCol="0">
            <a:spAutoFit/>
          </a:bodyPr>
          <a:lstStyle/>
          <a:p>
            <a:r>
              <a:rPr lang="en-US" dirty="0"/>
              <a:t>Positive</a:t>
            </a:r>
          </a:p>
          <a:p>
            <a:r>
              <a:rPr lang="en-US" dirty="0"/>
              <a:t>class</a:t>
            </a:r>
            <a:endParaRPr lang="en-IN" dirty="0"/>
          </a:p>
        </p:txBody>
      </p:sp>
      <p:sp>
        <p:nvSpPr>
          <p:cNvPr id="30" name="TextBox 29">
            <a:extLst>
              <a:ext uri="{FF2B5EF4-FFF2-40B4-BE49-F238E27FC236}">
                <a16:creationId xmlns:a16="http://schemas.microsoft.com/office/drawing/2014/main" id="{9C6FA591-5046-4C35-9E1D-F9C48B7D9CF7}"/>
              </a:ext>
            </a:extLst>
          </p:cNvPr>
          <p:cNvSpPr txBox="1"/>
          <p:nvPr/>
        </p:nvSpPr>
        <p:spPr>
          <a:xfrm>
            <a:off x="735698" y="4782606"/>
            <a:ext cx="1187567" cy="646331"/>
          </a:xfrm>
          <a:prstGeom prst="rect">
            <a:avLst/>
          </a:prstGeom>
          <a:noFill/>
        </p:spPr>
        <p:txBody>
          <a:bodyPr wrap="square" rtlCol="0">
            <a:spAutoFit/>
          </a:bodyPr>
          <a:lstStyle/>
          <a:p>
            <a:r>
              <a:rPr lang="en-US" dirty="0"/>
              <a:t>Negative</a:t>
            </a:r>
          </a:p>
          <a:p>
            <a:r>
              <a:rPr lang="en-US" dirty="0"/>
              <a:t>class</a:t>
            </a:r>
            <a:endParaRPr lang="en-IN" dirty="0"/>
          </a:p>
        </p:txBody>
      </p:sp>
      <p:sp>
        <p:nvSpPr>
          <p:cNvPr id="31" name="TextBox 30">
            <a:extLst>
              <a:ext uri="{FF2B5EF4-FFF2-40B4-BE49-F238E27FC236}">
                <a16:creationId xmlns:a16="http://schemas.microsoft.com/office/drawing/2014/main" id="{B66CB37E-663E-4CFD-86D6-0FC88350D114}"/>
              </a:ext>
            </a:extLst>
          </p:cNvPr>
          <p:cNvSpPr txBox="1"/>
          <p:nvPr/>
        </p:nvSpPr>
        <p:spPr>
          <a:xfrm>
            <a:off x="8680423" y="3893868"/>
            <a:ext cx="1187567" cy="646331"/>
          </a:xfrm>
          <a:prstGeom prst="rect">
            <a:avLst/>
          </a:prstGeom>
          <a:noFill/>
        </p:spPr>
        <p:txBody>
          <a:bodyPr wrap="square" rtlCol="0">
            <a:spAutoFit/>
          </a:bodyPr>
          <a:lstStyle/>
          <a:p>
            <a:r>
              <a:rPr lang="en-US" dirty="0"/>
              <a:t>Training</a:t>
            </a:r>
          </a:p>
          <a:p>
            <a:r>
              <a:rPr lang="en-US" dirty="0"/>
              <a:t>class</a:t>
            </a:r>
            <a:endParaRPr lang="en-IN" dirty="0"/>
          </a:p>
        </p:txBody>
      </p:sp>
      <p:grpSp>
        <p:nvGrpSpPr>
          <p:cNvPr id="32" name="Group 31">
            <a:extLst>
              <a:ext uri="{FF2B5EF4-FFF2-40B4-BE49-F238E27FC236}">
                <a16:creationId xmlns:a16="http://schemas.microsoft.com/office/drawing/2014/main" id="{83B21216-156D-444B-A2C7-201609B77170}"/>
              </a:ext>
            </a:extLst>
          </p:cNvPr>
          <p:cNvGrpSpPr/>
          <p:nvPr/>
        </p:nvGrpSpPr>
        <p:grpSpPr>
          <a:xfrm>
            <a:off x="2433159" y="2785856"/>
            <a:ext cx="1359016" cy="1132106"/>
            <a:chOff x="1048624" y="1442906"/>
            <a:chExt cx="1359016" cy="1132106"/>
          </a:xfrm>
        </p:grpSpPr>
        <p:sp>
          <p:nvSpPr>
            <p:cNvPr id="33" name="Rectangle 32">
              <a:extLst>
                <a:ext uri="{FF2B5EF4-FFF2-40B4-BE49-F238E27FC236}">
                  <a16:creationId xmlns:a16="http://schemas.microsoft.com/office/drawing/2014/main" id="{56ECA19A-8A36-46FD-B973-EF27E927F39F}"/>
                </a:ext>
              </a:extLst>
            </p:cNvPr>
            <p:cNvSpPr/>
            <p:nvPr/>
          </p:nvSpPr>
          <p:spPr>
            <a:xfrm>
              <a:off x="1048624" y="1442906"/>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1</a:t>
              </a:r>
              <a:endParaRPr lang="en-IN" baseline="-25000" dirty="0"/>
            </a:p>
          </p:txBody>
        </p:sp>
        <p:sp>
          <p:nvSpPr>
            <p:cNvPr id="34" name="Rectangle 33">
              <a:extLst>
                <a:ext uri="{FF2B5EF4-FFF2-40B4-BE49-F238E27FC236}">
                  <a16:creationId xmlns:a16="http://schemas.microsoft.com/office/drawing/2014/main" id="{5A1B22F2-477A-4918-8AAF-9E9998FDFB43}"/>
                </a:ext>
              </a:extLst>
            </p:cNvPr>
            <p:cNvSpPr/>
            <p:nvPr/>
          </p:nvSpPr>
          <p:spPr>
            <a:xfrm>
              <a:off x="1728132" y="1442906"/>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r>
                <a:rPr lang="en-US" baseline="-25000" dirty="0"/>
                <a:t>2</a:t>
              </a:r>
              <a:endParaRPr lang="en-IN" baseline="-25000" dirty="0"/>
            </a:p>
          </p:txBody>
        </p:sp>
        <p:sp>
          <p:nvSpPr>
            <p:cNvPr id="35" name="Rectangle 34">
              <a:extLst>
                <a:ext uri="{FF2B5EF4-FFF2-40B4-BE49-F238E27FC236}">
                  <a16:creationId xmlns:a16="http://schemas.microsoft.com/office/drawing/2014/main" id="{679E68EA-18F8-4E4E-BE1B-8AA0C425A930}"/>
                </a:ext>
              </a:extLst>
            </p:cNvPr>
            <p:cNvSpPr/>
            <p:nvPr/>
          </p:nvSpPr>
          <p:spPr>
            <a:xfrm>
              <a:off x="1048624" y="2008959"/>
              <a:ext cx="679508" cy="56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i="1" baseline="-25000" dirty="0"/>
                <a:t>3</a:t>
              </a:r>
              <a:endParaRPr lang="en-IN" i="1" baseline="-25000" dirty="0"/>
            </a:p>
          </p:txBody>
        </p:sp>
        <p:sp>
          <p:nvSpPr>
            <p:cNvPr id="36" name="Rectangle 35">
              <a:extLst>
                <a:ext uri="{FF2B5EF4-FFF2-40B4-BE49-F238E27FC236}">
                  <a16:creationId xmlns:a16="http://schemas.microsoft.com/office/drawing/2014/main" id="{D6D40C92-AC86-4459-9F76-A22DED2A8FBE}"/>
                </a:ext>
              </a:extLst>
            </p:cNvPr>
            <p:cNvSpPr/>
            <p:nvPr/>
          </p:nvSpPr>
          <p:spPr>
            <a:xfrm>
              <a:off x="1728132" y="2004560"/>
              <a:ext cx="679508" cy="566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r>
                <a:rPr lang="en-US" i="1" baseline="-25000" dirty="0"/>
                <a:t>4</a:t>
              </a:r>
              <a:endParaRPr lang="en-IN" i="1" baseline="-25000" dirty="0"/>
            </a:p>
          </p:txBody>
        </p:sp>
      </p:grpSp>
      <p:sp>
        <p:nvSpPr>
          <p:cNvPr id="4" name="TextBox 3">
            <a:extLst>
              <a:ext uri="{FF2B5EF4-FFF2-40B4-BE49-F238E27FC236}">
                <a16:creationId xmlns:a16="http://schemas.microsoft.com/office/drawing/2014/main" id="{305CBC04-7019-4539-8F60-6AB5BD657FC5}"/>
              </a:ext>
            </a:extLst>
          </p:cNvPr>
          <p:cNvSpPr txBox="1"/>
          <p:nvPr/>
        </p:nvSpPr>
        <p:spPr>
          <a:xfrm>
            <a:off x="9169167" y="5856587"/>
            <a:ext cx="2533475" cy="246221"/>
          </a:xfrm>
          <a:prstGeom prst="rect">
            <a:avLst/>
          </a:prstGeom>
          <a:noFill/>
        </p:spPr>
        <p:txBody>
          <a:bodyPr wrap="square" rtlCol="0">
            <a:spAutoFit/>
          </a:bodyPr>
          <a:lstStyle/>
          <a:p>
            <a:r>
              <a:rPr lang="en-US" sz="1000" dirty="0"/>
              <a:t>Move to excel</a:t>
            </a:r>
            <a:endParaRPr lang="en-IN" sz="1000" dirty="0"/>
          </a:p>
        </p:txBody>
      </p:sp>
    </p:spTree>
    <p:extLst>
      <p:ext uri="{BB962C8B-B14F-4D97-AF65-F5344CB8AC3E}">
        <p14:creationId xmlns:p14="http://schemas.microsoft.com/office/powerpoint/2010/main" val="1241725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4" name="TextBox 3">
            <a:extLst>
              <a:ext uri="{FF2B5EF4-FFF2-40B4-BE49-F238E27FC236}">
                <a16:creationId xmlns:a16="http://schemas.microsoft.com/office/drawing/2014/main" id="{305CBC04-7019-4539-8F60-6AB5BD657FC5}"/>
              </a:ext>
            </a:extLst>
          </p:cNvPr>
          <p:cNvSpPr txBox="1"/>
          <p:nvPr/>
        </p:nvSpPr>
        <p:spPr>
          <a:xfrm>
            <a:off x="9169167" y="5856587"/>
            <a:ext cx="2533475" cy="246221"/>
          </a:xfrm>
          <a:prstGeom prst="rect">
            <a:avLst/>
          </a:prstGeom>
          <a:noFill/>
        </p:spPr>
        <p:txBody>
          <a:bodyPr wrap="square" rtlCol="0">
            <a:spAutoFit/>
          </a:bodyPr>
          <a:lstStyle/>
          <a:p>
            <a:r>
              <a:rPr lang="en-US" sz="1000" dirty="0"/>
              <a:t>Move to excel</a:t>
            </a:r>
            <a:endParaRPr lang="en-IN" sz="1000" dirty="0"/>
          </a:p>
        </p:txBody>
      </p:sp>
      <p:pic>
        <p:nvPicPr>
          <p:cNvPr id="40" name="Picture 39">
            <a:extLst>
              <a:ext uri="{FF2B5EF4-FFF2-40B4-BE49-F238E27FC236}">
                <a16:creationId xmlns:a16="http://schemas.microsoft.com/office/drawing/2014/main" id="{43E76FA9-2925-4F14-8DCE-24CAF0AA7876}"/>
              </a:ext>
            </a:extLst>
          </p:cNvPr>
          <p:cNvPicPr>
            <a:picLocks noChangeAspect="1"/>
          </p:cNvPicPr>
          <p:nvPr/>
        </p:nvPicPr>
        <p:blipFill>
          <a:blip r:embed="rId2"/>
          <a:stretch>
            <a:fillRect/>
          </a:stretch>
        </p:blipFill>
        <p:spPr>
          <a:xfrm>
            <a:off x="489358" y="173513"/>
            <a:ext cx="10726088" cy="6065967"/>
          </a:xfrm>
          <a:prstGeom prst="rect">
            <a:avLst/>
          </a:prstGeom>
        </p:spPr>
      </p:pic>
    </p:spTree>
    <p:extLst>
      <p:ext uri="{BB962C8B-B14F-4D97-AF65-F5344CB8AC3E}">
        <p14:creationId xmlns:p14="http://schemas.microsoft.com/office/powerpoint/2010/main" val="3581924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4" name="TextBox 3">
            <a:extLst>
              <a:ext uri="{FF2B5EF4-FFF2-40B4-BE49-F238E27FC236}">
                <a16:creationId xmlns:a16="http://schemas.microsoft.com/office/drawing/2014/main" id="{305CBC04-7019-4539-8F60-6AB5BD657FC5}"/>
              </a:ext>
            </a:extLst>
          </p:cNvPr>
          <p:cNvSpPr txBox="1"/>
          <p:nvPr/>
        </p:nvSpPr>
        <p:spPr>
          <a:xfrm>
            <a:off x="9169167" y="5856587"/>
            <a:ext cx="2533475" cy="246221"/>
          </a:xfrm>
          <a:prstGeom prst="rect">
            <a:avLst/>
          </a:prstGeom>
          <a:noFill/>
        </p:spPr>
        <p:txBody>
          <a:bodyPr wrap="square" rtlCol="0">
            <a:spAutoFit/>
          </a:bodyPr>
          <a:lstStyle/>
          <a:p>
            <a:r>
              <a:rPr lang="en-US" sz="1000" dirty="0"/>
              <a:t>Move to excel</a:t>
            </a:r>
            <a:endParaRPr lang="en-IN" sz="1000" dirty="0"/>
          </a:p>
        </p:txBody>
      </p:sp>
      <p:pic>
        <p:nvPicPr>
          <p:cNvPr id="40" name="Picture 39">
            <a:extLst>
              <a:ext uri="{FF2B5EF4-FFF2-40B4-BE49-F238E27FC236}">
                <a16:creationId xmlns:a16="http://schemas.microsoft.com/office/drawing/2014/main" id="{43E76FA9-2925-4F14-8DCE-24CAF0AA7876}"/>
              </a:ext>
            </a:extLst>
          </p:cNvPr>
          <p:cNvPicPr>
            <a:picLocks noChangeAspect="1"/>
          </p:cNvPicPr>
          <p:nvPr/>
        </p:nvPicPr>
        <p:blipFill>
          <a:blip r:embed="rId2"/>
          <a:stretch>
            <a:fillRect/>
          </a:stretch>
        </p:blipFill>
        <p:spPr>
          <a:xfrm>
            <a:off x="489358" y="173513"/>
            <a:ext cx="10726088" cy="6065967"/>
          </a:xfrm>
          <a:prstGeom prst="rect">
            <a:avLst/>
          </a:prstGeom>
        </p:spPr>
      </p:pic>
      <p:sp>
        <p:nvSpPr>
          <p:cNvPr id="2" name="Rectangle 1">
            <a:extLst>
              <a:ext uri="{FF2B5EF4-FFF2-40B4-BE49-F238E27FC236}">
                <a16:creationId xmlns:a16="http://schemas.microsoft.com/office/drawing/2014/main" id="{82ABB031-A03F-4379-AAD8-94E9893061FD}"/>
              </a:ext>
            </a:extLst>
          </p:cNvPr>
          <p:cNvSpPr/>
          <p:nvPr/>
        </p:nvSpPr>
        <p:spPr>
          <a:xfrm>
            <a:off x="578840" y="285226"/>
            <a:ext cx="2919369" cy="1661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P=0.0002</a:t>
            </a:r>
            <a:endParaRPr lang="en-IN" dirty="0"/>
          </a:p>
        </p:txBody>
      </p:sp>
      <p:sp>
        <p:nvSpPr>
          <p:cNvPr id="6" name="Rectangle 5">
            <a:extLst>
              <a:ext uri="{FF2B5EF4-FFF2-40B4-BE49-F238E27FC236}">
                <a16:creationId xmlns:a16="http://schemas.microsoft.com/office/drawing/2014/main" id="{1D082701-1A03-4053-8EC7-8E4C07C3802E}"/>
              </a:ext>
            </a:extLst>
          </p:cNvPr>
          <p:cNvSpPr/>
          <p:nvPr/>
        </p:nvSpPr>
        <p:spPr>
          <a:xfrm>
            <a:off x="4254616" y="285226"/>
            <a:ext cx="2919369" cy="1661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P=0.0002</a:t>
            </a:r>
            <a:endParaRPr lang="en-IN" dirty="0"/>
          </a:p>
        </p:txBody>
      </p:sp>
      <p:sp>
        <p:nvSpPr>
          <p:cNvPr id="8" name="Rectangle 7">
            <a:extLst>
              <a:ext uri="{FF2B5EF4-FFF2-40B4-BE49-F238E27FC236}">
                <a16:creationId xmlns:a16="http://schemas.microsoft.com/office/drawing/2014/main" id="{1CA2D523-F972-4F89-9EA4-B04A7DEC4C3B}"/>
              </a:ext>
            </a:extLst>
          </p:cNvPr>
          <p:cNvSpPr/>
          <p:nvPr/>
        </p:nvSpPr>
        <p:spPr>
          <a:xfrm>
            <a:off x="7930392" y="285226"/>
            <a:ext cx="2919369" cy="1661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P=0.0002</a:t>
            </a:r>
            <a:endParaRPr lang="en-IN" dirty="0"/>
          </a:p>
        </p:txBody>
      </p:sp>
      <p:sp>
        <p:nvSpPr>
          <p:cNvPr id="9" name="Rectangle 8">
            <a:extLst>
              <a:ext uri="{FF2B5EF4-FFF2-40B4-BE49-F238E27FC236}">
                <a16:creationId xmlns:a16="http://schemas.microsoft.com/office/drawing/2014/main" id="{230AC344-AA9D-43FD-BB8E-B3D25F334E7C}"/>
              </a:ext>
            </a:extLst>
          </p:cNvPr>
          <p:cNvSpPr/>
          <p:nvPr/>
        </p:nvSpPr>
        <p:spPr>
          <a:xfrm>
            <a:off x="578840" y="2312481"/>
            <a:ext cx="2919369" cy="1661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P=0.0002</a:t>
            </a:r>
            <a:endParaRPr lang="en-IN" dirty="0"/>
          </a:p>
        </p:txBody>
      </p:sp>
      <p:sp>
        <p:nvSpPr>
          <p:cNvPr id="10" name="Rectangle 9">
            <a:extLst>
              <a:ext uri="{FF2B5EF4-FFF2-40B4-BE49-F238E27FC236}">
                <a16:creationId xmlns:a16="http://schemas.microsoft.com/office/drawing/2014/main" id="{09F4B866-64A6-4A03-A4DC-1A8BA73DCA64}"/>
              </a:ext>
            </a:extLst>
          </p:cNvPr>
          <p:cNvSpPr/>
          <p:nvPr/>
        </p:nvSpPr>
        <p:spPr>
          <a:xfrm>
            <a:off x="4254616" y="2312481"/>
            <a:ext cx="2919369" cy="1661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P=0.0002</a:t>
            </a:r>
            <a:endParaRPr lang="en-IN" dirty="0"/>
          </a:p>
        </p:txBody>
      </p:sp>
      <p:sp>
        <p:nvSpPr>
          <p:cNvPr id="11" name="Rectangle 10">
            <a:extLst>
              <a:ext uri="{FF2B5EF4-FFF2-40B4-BE49-F238E27FC236}">
                <a16:creationId xmlns:a16="http://schemas.microsoft.com/office/drawing/2014/main" id="{9CDBDFE2-6BC4-4D56-97C9-2157875170DF}"/>
              </a:ext>
            </a:extLst>
          </p:cNvPr>
          <p:cNvSpPr/>
          <p:nvPr/>
        </p:nvSpPr>
        <p:spPr>
          <a:xfrm>
            <a:off x="7930392" y="2312481"/>
            <a:ext cx="2919369" cy="1661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P=0.0002</a:t>
            </a:r>
            <a:endParaRPr lang="en-IN" dirty="0"/>
          </a:p>
        </p:txBody>
      </p:sp>
      <p:sp>
        <p:nvSpPr>
          <p:cNvPr id="12" name="Rectangle 11">
            <a:extLst>
              <a:ext uri="{FF2B5EF4-FFF2-40B4-BE49-F238E27FC236}">
                <a16:creationId xmlns:a16="http://schemas.microsoft.com/office/drawing/2014/main" id="{270DB6D0-A3DB-4001-85C1-60E845B37F26}"/>
              </a:ext>
            </a:extLst>
          </p:cNvPr>
          <p:cNvSpPr/>
          <p:nvPr/>
        </p:nvSpPr>
        <p:spPr>
          <a:xfrm>
            <a:off x="578840" y="4351481"/>
            <a:ext cx="2919369" cy="1661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P=0.0002</a:t>
            </a:r>
            <a:endParaRPr lang="en-IN" dirty="0"/>
          </a:p>
        </p:txBody>
      </p:sp>
      <p:sp>
        <p:nvSpPr>
          <p:cNvPr id="13" name="Rectangle 12">
            <a:extLst>
              <a:ext uri="{FF2B5EF4-FFF2-40B4-BE49-F238E27FC236}">
                <a16:creationId xmlns:a16="http://schemas.microsoft.com/office/drawing/2014/main" id="{697B0539-DD68-45F9-9D0C-7BAE01E2D061}"/>
              </a:ext>
            </a:extLst>
          </p:cNvPr>
          <p:cNvSpPr/>
          <p:nvPr/>
        </p:nvSpPr>
        <p:spPr>
          <a:xfrm>
            <a:off x="4254616" y="4351481"/>
            <a:ext cx="2919369" cy="1661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P=0.0002</a:t>
            </a:r>
            <a:endParaRPr lang="en-IN" dirty="0"/>
          </a:p>
        </p:txBody>
      </p:sp>
      <p:sp>
        <p:nvSpPr>
          <p:cNvPr id="15" name="Rectangle 14">
            <a:extLst>
              <a:ext uri="{FF2B5EF4-FFF2-40B4-BE49-F238E27FC236}">
                <a16:creationId xmlns:a16="http://schemas.microsoft.com/office/drawing/2014/main" id="{531CD4FA-1DF3-42F0-A00E-9769B10D9E57}"/>
              </a:ext>
            </a:extLst>
          </p:cNvPr>
          <p:cNvSpPr/>
          <p:nvPr/>
        </p:nvSpPr>
        <p:spPr>
          <a:xfrm>
            <a:off x="7930392" y="4312316"/>
            <a:ext cx="2919369" cy="1661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P=0.0016</a:t>
            </a:r>
            <a:endParaRPr lang="en-IN" dirty="0"/>
          </a:p>
        </p:txBody>
      </p:sp>
      <p:sp>
        <p:nvSpPr>
          <p:cNvPr id="16" name="TextBox 15">
            <a:extLst>
              <a:ext uri="{FF2B5EF4-FFF2-40B4-BE49-F238E27FC236}">
                <a16:creationId xmlns:a16="http://schemas.microsoft.com/office/drawing/2014/main" id="{B7CF146D-750D-4AD9-A95B-F74125E7E54E}"/>
              </a:ext>
            </a:extLst>
          </p:cNvPr>
          <p:cNvSpPr txBox="1"/>
          <p:nvPr/>
        </p:nvSpPr>
        <p:spPr>
          <a:xfrm>
            <a:off x="3682767" y="906011"/>
            <a:ext cx="494950" cy="553998"/>
          </a:xfrm>
          <a:prstGeom prst="rect">
            <a:avLst/>
          </a:prstGeom>
          <a:noFill/>
        </p:spPr>
        <p:txBody>
          <a:bodyPr wrap="square" rtlCol="0">
            <a:spAutoFit/>
          </a:bodyPr>
          <a:lstStyle/>
          <a:p>
            <a:r>
              <a:rPr lang="en-US" sz="3000" dirty="0"/>
              <a:t>+</a:t>
            </a:r>
            <a:endParaRPr lang="en-IN" sz="3000" dirty="0"/>
          </a:p>
        </p:txBody>
      </p:sp>
      <p:sp>
        <p:nvSpPr>
          <p:cNvPr id="17" name="TextBox 16">
            <a:extLst>
              <a:ext uri="{FF2B5EF4-FFF2-40B4-BE49-F238E27FC236}">
                <a16:creationId xmlns:a16="http://schemas.microsoft.com/office/drawing/2014/main" id="{A9C21FC5-B12B-4071-A3C5-B57CB3D0AE3F}"/>
              </a:ext>
            </a:extLst>
          </p:cNvPr>
          <p:cNvSpPr txBox="1"/>
          <p:nvPr/>
        </p:nvSpPr>
        <p:spPr>
          <a:xfrm>
            <a:off x="3682767" y="2834455"/>
            <a:ext cx="494950" cy="553998"/>
          </a:xfrm>
          <a:prstGeom prst="rect">
            <a:avLst/>
          </a:prstGeom>
          <a:noFill/>
        </p:spPr>
        <p:txBody>
          <a:bodyPr wrap="square" rtlCol="0">
            <a:spAutoFit/>
          </a:bodyPr>
          <a:lstStyle/>
          <a:p>
            <a:r>
              <a:rPr lang="en-US" sz="3000" dirty="0"/>
              <a:t>+</a:t>
            </a:r>
            <a:endParaRPr lang="en-IN" sz="3000" dirty="0"/>
          </a:p>
        </p:txBody>
      </p:sp>
      <p:sp>
        <p:nvSpPr>
          <p:cNvPr id="18" name="TextBox 17">
            <a:extLst>
              <a:ext uri="{FF2B5EF4-FFF2-40B4-BE49-F238E27FC236}">
                <a16:creationId xmlns:a16="http://schemas.microsoft.com/office/drawing/2014/main" id="{89D77264-2DCD-47D7-A17E-15F03D72D648}"/>
              </a:ext>
            </a:extLst>
          </p:cNvPr>
          <p:cNvSpPr txBox="1"/>
          <p:nvPr/>
        </p:nvSpPr>
        <p:spPr>
          <a:xfrm>
            <a:off x="7317232" y="906011"/>
            <a:ext cx="494950" cy="553998"/>
          </a:xfrm>
          <a:prstGeom prst="rect">
            <a:avLst/>
          </a:prstGeom>
          <a:noFill/>
        </p:spPr>
        <p:txBody>
          <a:bodyPr wrap="square" rtlCol="0">
            <a:spAutoFit/>
          </a:bodyPr>
          <a:lstStyle/>
          <a:p>
            <a:r>
              <a:rPr lang="en-US" sz="3000" dirty="0"/>
              <a:t>+</a:t>
            </a:r>
            <a:endParaRPr lang="en-IN" sz="3000" dirty="0"/>
          </a:p>
        </p:txBody>
      </p:sp>
      <p:sp>
        <p:nvSpPr>
          <p:cNvPr id="19" name="TextBox 18">
            <a:extLst>
              <a:ext uri="{FF2B5EF4-FFF2-40B4-BE49-F238E27FC236}">
                <a16:creationId xmlns:a16="http://schemas.microsoft.com/office/drawing/2014/main" id="{F363231B-BFA8-4F93-9B1B-3002FAB53191}"/>
              </a:ext>
            </a:extLst>
          </p:cNvPr>
          <p:cNvSpPr txBox="1"/>
          <p:nvPr/>
        </p:nvSpPr>
        <p:spPr>
          <a:xfrm>
            <a:off x="7339667" y="2834455"/>
            <a:ext cx="494950" cy="553998"/>
          </a:xfrm>
          <a:prstGeom prst="rect">
            <a:avLst/>
          </a:prstGeom>
          <a:noFill/>
        </p:spPr>
        <p:txBody>
          <a:bodyPr wrap="square" rtlCol="0">
            <a:spAutoFit/>
          </a:bodyPr>
          <a:lstStyle/>
          <a:p>
            <a:r>
              <a:rPr lang="en-US" sz="3000" dirty="0"/>
              <a:t>+</a:t>
            </a:r>
            <a:endParaRPr lang="en-IN" sz="3000" dirty="0"/>
          </a:p>
        </p:txBody>
      </p:sp>
      <p:sp>
        <p:nvSpPr>
          <p:cNvPr id="20" name="TextBox 19">
            <a:extLst>
              <a:ext uri="{FF2B5EF4-FFF2-40B4-BE49-F238E27FC236}">
                <a16:creationId xmlns:a16="http://schemas.microsoft.com/office/drawing/2014/main" id="{9EFDFE7C-FCD7-46EB-A2CF-FD57BB5FDC1C}"/>
              </a:ext>
            </a:extLst>
          </p:cNvPr>
          <p:cNvSpPr txBox="1"/>
          <p:nvPr/>
        </p:nvSpPr>
        <p:spPr>
          <a:xfrm>
            <a:off x="3714925" y="4865827"/>
            <a:ext cx="494950" cy="553998"/>
          </a:xfrm>
          <a:prstGeom prst="rect">
            <a:avLst/>
          </a:prstGeom>
          <a:noFill/>
        </p:spPr>
        <p:txBody>
          <a:bodyPr wrap="square" rtlCol="0">
            <a:spAutoFit/>
          </a:bodyPr>
          <a:lstStyle/>
          <a:p>
            <a:r>
              <a:rPr lang="en-US" sz="3000" dirty="0"/>
              <a:t>+</a:t>
            </a:r>
            <a:endParaRPr lang="en-IN" sz="3000" dirty="0"/>
          </a:p>
        </p:txBody>
      </p:sp>
      <p:sp>
        <p:nvSpPr>
          <p:cNvPr id="21" name="TextBox 20">
            <a:extLst>
              <a:ext uri="{FF2B5EF4-FFF2-40B4-BE49-F238E27FC236}">
                <a16:creationId xmlns:a16="http://schemas.microsoft.com/office/drawing/2014/main" id="{AE5F5326-F565-411A-AB84-5D531C76DEAE}"/>
              </a:ext>
            </a:extLst>
          </p:cNvPr>
          <p:cNvSpPr txBox="1"/>
          <p:nvPr/>
        </p:nvSpPr>
        <p:spPr>
          <a:xfrm>
            <a:off x="7339667" y="4865827"/>
            <a:ext cx="494950" cy="553998"/>
          </a:xfrm>
          <a:prstGeom prst="rect">
            <a:avLst/>
          </a:prstGeom>
          <a:noFill/>
        </p:spPr>
        <p:txBody>
          <a:bodyPr wrap="square" rtlCol="0">
            <a:spAutoFit/>
          </a:bodyPr>
          <a:lstStyle/>
          <a:p>
            <a:r>
              <a:rPr lang="en-US" sz="3000" dirty="0"/>
              <a:t>=</a:t>
            </a:r>
            <a:endParaRPr lang="en-IN" sz="3000" dirty="0"/>
          </a:p>
        </p:txBody>
      </p:sp>
    </p:spTree>
    <p:extLst>
      <p:ext uri="{BB962C8B-B14F-4D97-AF65-F5344CB8AC3E}">
        <p14:creationId xmlns:p14="http://schemas.microsoft.com/office/powerpoint/2010/main" val="1940488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FA1C-3279-44DA-BF5A-C72D1F3AC756}"/>
              </a:ext>
            </a:extLst>
          </p:cNvPr>
          <p:cNvSpPr>
            <a:spLocks noGrp="1"/>
          </p:cNvSpPr>
          <p:nvPr>
            <p:ph type="title"/>
          </p:nvPr>
        </p:nvSpPr>
        <p:spPr/>
        <p:txBody>
          <a:bodyPr/>
          <a:lstStyle/>
          <a:p>
            <a:r>
              <a:rPr lang="en-US" dirty="0"/>
              <a:t>Day 3 – Hands on deep learning</a:t>
            </a:r>
            <a:endParaRPr lang="en-IN" dirty="0"/>
          </a:p>
        </p:txBody>
      </p:sp>
      <p:sp>
        <p:nvSpPr>
          <p:cNvPr id="3" name="Content Placeholder 2">
            <a:extLst>
              <a:ext uri="{FF2B5EF4-FFF2-40B4-BE49-F238E27FC236}">
                <a16:creationId xmlns:a16="http://schemas.microsoft.com/office/drawing/2014/main" id="{BDAFE294-3E01-4D7A-B1C9-9CD8AE0D4C78}"/>
              </a:ext>
            </a:extLst>
          </p:cNvPr>
          <p:cNvSpPr>
            <a:spLocks noGrp="1"/>
          </p:cNvSpPr>
          <p:nvPr>
            <p:ph idx="1"/>
          </p:nvPr>
        </p:nvSpPr>
        <p:spPr/>
        <p:txBody>
          <a:bodyPr>
            <a:normAutofit/>
          </a:bodyPr>
          <a:lstStyle/>
          <a:p>
            <a:pPr marL="0" indent="0">
              <a:buNone/>
            </a:pPr>
            <a:endParaRPr lang="en-IN" sz="1600" dirty="0"/>
          </a:p>
          <a:p>
            <a:endParaRPr lang="en-US" sz="1600" dirty="0"/>
          </a:p>
        </p:txBody>
      </p:sp>
      <p:sp>
        <p:nvSpPr>
          <p:cNvPr id="4" name="TextBox 3">
            <a:extLst>
              <a:ext uri="{FF2B5EF4-FFF2-40B4-BE49-F238E27FC236}">
                <a16:creationId xmlns:a16="http://schemas.microsoft.com/office/drawing/2014/main" id="{CB13C7DF-E742-41C0-9A3F-82C020384E53}"/>
              </a:ext>
            </a:extLst>
          </p:cNvPr>
          <p:cNvSpPr txBox="1"/>
          <p:nvPr/>
        </p:nvSpPr>
        <p:spPr>
          <a:xfrm>
            <a:off x="524312" y="2650645"/>
            <a:ext cx="11081856" cy="2123658"/>
          </a:xfrm>
          <a:prstGeom prst="rect">
            <a:avLst/>
          </a:prstGeom>
          <a:noFill/>
        </p:spPr>
        <p:txBody>
          <a:bodyPr wrap="square" rtlCol="0">
            <a:spAutoFit/>
          </a:bodyPr>
          <a:lstStyle/>
          <a:p>
            <a:r>
              <a:rPr lang="en-US" sz="2000" dirty="0"/>
              <a:t>Topics to be covered:</a:t>
            </a:r>
          </a:p>
          <a:p>
            <a:pPr marL="285750" indent="-285750">
              <a:buFont typeface="Arial" panose="020B0604020202020204" pitchFamily="34" charset="0"/>
              <a:buChar char="•"/>
            </a:pPr>
            <a:r>
              <a:rPr lang="en-US" sz="1600" dirty="0"/>
              <a:t>What's a neural network?</a:t>
            </a:r>
          </a:p>
          <a:p>
            <a:pPr marL="285750" indent="-285750">
              <a:buFont typeface="Arial" panose="020B0604020202020204" pitchFamily="34" charset="0"/>
              <a:buChar char="•"/>
            </a:pPr>
            <a:r>
              <a:rPr lang="en-US" sz="1600" dirty="0"/>
              <a:t>Layers of neural network</a:t>
            </a:r>
          </a:p>
          <a:p>
            <a:pPr marL="285750" indent="-285750">
              <a:buFont typeface="Arial" panose="020B0604020202020204" pitchFamily="34" charset="0"/>
              <a:buChar char="•"/>
            </a:pPr>
            <a:r>
              <a:rPr lang="en-US" sz="1600" dirty="0"/>
              <a:t>Supervised learning of Neural network(training)</a:t>
            </a:r>
          </a:p>
          <a:p>
            <a:pPr marL="285750" indent="-285750">
              <a:buFont typeface="Arial" panose="020B0604020202020204" pitchFamily="34" charset="0"/>
              <a:buChar char="•"/>
            </a:pPr>
            <a:r>
              <a:rPr lang="en-US" sz="1600" dirty="0"/>
              <a:t>Delta-rule</a:t>
            </a:r>
          </a:p>
          <a:p>
            <a:pPr marL="285750" indent="-285750">
              <a:buFont typeface="Arial" panose="020B0604020202020204" pitchFamily="34" charset="0"/>
              <a:buChar char="•"/>
            </a:pPr>
            <a:r>
              <a:rPr lang="en-US" sz="1600" dirty="0"/>
              <a:t>Gradient descent</a:t>
            </a:r>
          </a:p>
          <a:p>
            <a:pPr marL="285750" indent="-285750">
              <a:buFont typeface="Arial" panose="020B0604020202020204" pitchFamily="34" charset="0"/>
              <a:buChar char="•"/>
            </a:pPr>
            <a:r>
              <a:rPr lang="en-US" sz="1600" dirty="0"/>
              <a:t>Concept of Batch</a:t>
            </a:r>
          </a:p>
          <a:p>
            <a:pPr marL="285750" indent="-285750">
              <a:buFont typeface="Arial" panose="020B0604020202020204" pitchFamily="34" charset="0"/>
              <a:buChar char="•"/>
            </a:pPr>
            <a:r>
              <a:rPr lang="en-US" sz="1600" dirty="0"/>
              <a:t>Limitations</a:t>
            </a:r>
            <a:endParaRPr lang="en-IN" sz="1600" dirty="0"/>
          </a:p>
        </p:txBody>
      </p:sp>
      <p:sp>
        <p:nvSpPr>
          <p:cNvPr id="5" name="TextBox 4">
            <a:extLst>
              <a:ext uri="{FF2B5EF4-FFF2-40B4-BE49-F238E27FC236}">
                <a16:creationId xmlns:a16="http://schemas.microsoft.com/office/drawing/2014/main" id="{C8EBE58E-B680-48BB-A49E-58D78FB21D4E}"/>
              </a:ext>
            </a:extLst>
          </p:cNvPr>
          <p:cNvSpPr txBox="1"/>
          <p:nvPr/>
        </p:nvSpPr>
        <p:spPr>
          <a:xfrm>
            <a:off x="5663268" y="1367522"/>
            <a:ext cx="5690532" cy="646331"/>
          </a:xfrm>
          <a:prstGeom prst="rect">
            <a:avLst/>
          </a:prstGeom>
          <a:noFill/>
        </p:spPr>
        <p:txBody>
          <a:bodyPr wrap="square" rtlCol="0">
            <a:spAutoFit/>
          </a:bodyPr>
          <a:lstStyle/>
          <a:p>
            <a:r>
              <a:rPr lang="en-US" dirty="0"/>
              <a:t>- Can you find a solution for every equation with Deep learning?</a:t>
            </a:r>
            <a:endParaRPr lang="en-IN" dirty="0"/>
          </a:p>
        </p:txBody>
      </p:sp>
    </p:spTree>
    <p:extLst>
      <p:ext uri="{BB962C8B-B14F-4D97-AF65-F5344CB8AC3E}">
        <p14:creationId xmlns:p14="http://schemas.microsoft.com/office/powerpoint/2010/main" val="2361776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graphicFrame>
        <p:nvGraphicFramePr>
          <p:cNvPr id="3" name="Table 4">
            <a:extLst>
              <a:ext uri="{FF2B5EF4-FFF2-40B4-BE49-F238E27FC236}">
                <a16:creationId xmlns:a16="http://schemas.microsoft.com/office/drawing/2014/main" id="{6475F36F-502A-46B3-A443-200C58FD0FF3}"/>
              </a:ext>
            </a:extLst>
          </p:cNvPr>
          <p:cNvGraphicFramePr>
            <a:graphicFrameLocks noGrp="1"/>
          </p:cNvGraphicFramePr>
          <p:nvPr>
            <p:extLst>
              <p:ext uri="{D42A27DB-BD31-4B8C-83A1-F6EECF244321}">
                <p14:modId xmlns:p14="http://schemas.microsoft.com/office/powerpoint/2010/main" val="1100208349"/>
              </p:ext>
            </p:extLst>
          </p:nvPr>
        </p:nvGraphicFramePr>
        <p:xfrm>
          <a:off x="1528661" y="2170961"/>
          <a:ext cx="8068345" cy="2091540"/>
        </p:xfrm>
        <a:graphic>
          <a:graphicData uri="http://schemas.openxmlformats.org/drawingml/2006/table">
            <a:tbl>
              <a:tblPr firstRow="1" bandRow="1">
                <a:tableStyleId>{5C22544A-7EE6-4342-B048-85BDC9FD1C3A}</a:tableStyleId>
              </a:tblPr>
              <a:tblGrid>
                <a:gridCol w="2695321">
                  <a:extLst>
                    <a:ext uri="{9D8B030D-6E8A-4147-A177-3AD203B41FA5}">
                      <a16:colId xmlns:a16="http://schemas.microsoft.com/office/drawing/2014/main" val="1320858149"/>
                    </a:ext>
                  </a:extLst>
                </a:gridCol>
                <a:gridCol w="2695321">
                  <a:extLst>
                    <a:ext uri="{9D8B030D-6E8A-4147-A177-3AD203B41FA5}">
                      <a16:colId xmlns:a16="http://schemas.microsoft.com/office/drawing/2014/main" val="318930252"/>
                    </a:ext>
                  </a:extLst>
                </a:gridCol>
                <a:gridCol w="2677703">
                  <a:extLst>
                    <a:ext uri="{9D8B030D-6E8A-4147-A177-3AD203B41FA5}">
                      <a16:colId xmlns:a16="http://schemas.microsoft.com/office/drawing/2014/main" val="2581343440"/>
                    </a:ext>
                  </a:extLst>
                </a:gridCol>
              </a:tblGrid>
              <a:tr h="697180">
                <a:tc>
                  <a:txBody>
                    <a:bodyPr/>
                    <a:lstStyle/>
                    <a:p>
                      <a:r>
                        <a:rPr lang="en-US" dirty="0"/>
                        <a:t>Rules</a:t>
                      </a:r>
                      <a:endParaRPr lang="en-IN" dirty="0"/>
                    </a:p>
                  </a:txBody>
                  <a:tcPr/>
                </a:tc>
                <a:tc>
                  <a:txBody>
                    <a:bodyPr/>
                    <a:lstStyle/>
                    <a:p>
                      <a:r>
                        <a:rPr lang="en-US" dirty="0"/>
                        <a:t>Probability</a:t>
                      </a:r>
                      <a:endParaRPr lang="en-IN" dirty="0"/>
                    </a:p>
                  </a:txBody>
                  <a:tcPr/>
                </a:tc>
                <a:tc>
                  <a:txBody>
                    <a:bodyPr/>
                    <a:lstStyle/>
                    <a:p>
                      <a:r>
                        <a:rPr lang="en-US" dirty="0"/>
                        <a:t>Number of rules tested</a:t>
                      </a:r>
                      <a:endParaRPr lang="en-IN" dirty="0"/>
                    </a:p>
                  </a:txBody>
                  <a:tcPr/>
                </a:tc>
                <a:extLst>
                  <a:ext uri="{0D108BD9-81ED-4DB2-BD59-A6C34878D82A}">
                    <a16:rowId xmlns:a16="http://schemas.microsoft.com/office/drawing/2014/main" val="3980596042"/>
                  </a:ext>
                </a:extLst>
              </a:tr>
              <a:tr h="697180">
                <a:tc>
                  <a:txBody>
                    <a:bodyPr/>
                    <a:lstStyle/>
                    <a:p>
                      <a:pPr algn="ctr"/>
                      <a:r>
                        <a:rPr lang="en-US" dirty="0"/>
                        <a:t>G1</a:t>
                      </a:r>
                    </a:p>
                    <a:p>
                      <a:endParaRPr lang="en-IN" dirty="0"/>
                    </a:p>
                  </a:txBody>
                  <a:tcPr/>
                </a:tc>
                <a:tc>
                  <a:txBody>
                    <a:bodyPr/>
                    <a:lstStyle/>
                    <a:p>
                      <a:r>
                        <a:rPr lang="en-US" dirty="0"/>
                        <a:t>P = 0.0002*8 = 0.0016</a:t>
                      </a:r>
                    </a:p>
                    <a:p>
                      <a:endParaRPr lang="en-IN" dirty="0"/>
                    </a:p>
                  </a:txBody>
                  <a:tcPr/>
                </a:tc>
                <a:tc>
                  <a:txBody>
                    <a:bodyPr/>
                    <a:lstStyle/>
                    <a:p>
                      <a:r>
                        <a:rPr lang="en-US" dirty="0"/>
                        <a:t>8</a:t>
                      </a:r>
                      <a:endParaRPr lang="en-IN" dirty="0"/>
                    </a:p>
                  </a:txBody>
                  <a:tcPr/>
                </a:tc>
                <a:extLst>
                  <a:ext uri="{0D108BD9-81ED-4DB2-BD59-A6C34878D82A}">
                    <a16:rowId xmlns:a16="http://schemas.microsoft.com/office/drawing/2014/main" val="3334808803"/>
                  </a:ext>
                </a:extLst>
              </a:tr>
              <a:tr h="697180">
                <a:tc>
                  <a:txBody>
                    <a:bodyPr/>
                    <a:lstStyle/>
                    <a:p>
                      <a:pPr algn="ctr"/>
                      <a:r>
                        <a:rPr lang="en-US" dirty="0"/>
                        <a:t>G4</a:t>
                      </a:r>
                      <a:endParaRPr lang="en-IN" dirty="0"/>
                    </a:p>
                  </a:txBody>
                  <a:tcPr/>
                </a:tc>
                <a:tc>
                  <a:txBody>
                    <a:bodyPr/>
                    <a:lstStyle/>
                    <a:p>
                      <a:r>
                        <a:rPr lang="en-US" dirty="0"/>
                        <a:t>P = 0.0002*65536 &gt; 1</a:t>
                      </a:r>
                      <a:endParaRPr lang="en-IN" dirty="0"/>
                    </a:p>
                  </a:txBody>
                  <a:tcPr/>
                </a:tc>
                <a:tc>
                  <a:txBody>
                    <a:bodyPr/>
                    <a:lstStyle/>
                    <a:p>
                      <a:r>
                        <a:rPr lang="en-US" dirty="0"/>
                        <a:t>65536</a:t>
                      </a:r>
                      <a:endParaRPr lang="en-IN" dirty="0"/>
                    </a:p>
                  </a:txBody>
                  <a:tcPr/>
                </a:tc>
                <a:extLst>
                  <a:ext uri="{0D108BD9-81ED-4DB2-BD59-A6C34878D82A}">
                    <a16:rowId xmlns:a16="http://schemas.microsoft.com/office/drawing/2014/main" val="1241851162"/>
                  </a:ext>
                </a:extLst>
              </a:tr>
            </a:tbl>
          </a:graphicData>
        </a:graphic>
      </p:graphicFrame>
      <p:sp>
        <p:nvSpPr>
          <p:cNvPr id="14" name="TextBox 13">
            <a:extLst>
              <a:ext uri="{FF2B5EF4-FFF2-40B4-BE49-F238E27FC236}">
                <a16:creationId xmlns:a16="http://schemas.microsoft.com/office/drawing/2014/main" id="{37BBCF73-E8B1-47D8-9B58-EF375A60C959}"/>
              </a:ext>
            </a:extLst>
          </p:cNvPr>
          <p:cNvSpPr txBox="1"/>
          <p:nvPr/>
        </p:nvSpPr>
        <p:spPr>
          <a:xfrm>
            <a:off x="1308683" y="654341"/>
            <a:ext cx="10276514" cy="1200329"/>
          </a:xfrm>
          <a:prstGeom prst="rect">
            <a:avLst/>
          </a:prstGeom>
          <a:noFill/>
        </p:spPr>
        <p:txBody>
          <a:bodyPr wrap="square" rtlCol="0">
            <a:spAutoFit/>
          </a:bodyPr>
          <a:lstStyle/>
          <a:p>
            <a:r>
              <a:rPr lang="en-US" dirty="0"/>
              <a:t>This basically says that we have g1 which performs well on only training data and bad on randomly sampled data</a:t>
            </a:r>
            <a:r>
              <a:rPr lang="en-IN" dirty="0"/>
              <a:t> with a probability of 0.0016 and the g4 performing well only on training data and bad on randomly sampled data is greater than one. That means this will surely fail on randomly sampled data which will include test data too</a:t>
            </a:r>
            <a:endParaRPr lang="en-US" dirty="0"/>
          </a:p>
        </p:txBody>
      </p:sp>
    </p:spTree>
    <p:extLst>
      <p:ext uri="{BB962C8B-B14F-4D97-AF65-F5344CB8AC3E}">
        <p14:creationId xmlns:p14="http://schemas.microsoft.com/office/powerpoint/2010/main" val="3974243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graphicFrame>
        <p:nvGraphicFramePr>
          <p:cNvPr id="3" name="Table 4">
            <a:extLst>
              <a:ext uri="{FF2B5EF4-FFF2-40B4-BE49-F238E27FC236}">
                <a16:creationId xmlns:a16="http://schemas.microsoft.com/office/drawing/2014/main" id="{6475F36F-502A-46B3-A443-200C58FD0FF3}"/>
              </a:ext>
            </a:extLst>
          </p:cNvPr>
          <p:cNvGraphicFramePr>
            <a:graphicFrameLocks noGrp="1"/>
          </p:cNvGraphicFramePr>
          <p:nvPr/>
        </p:nvGraphicFramePr>
        <p:xfrm>
          <a:off x="1528661" y="2170961"/>
          <a:ext cx="8068345" cy="2091540"/>
        </p:xfrm>
        <a:graphic>
          <a:graphicData uri="http://schemas.openxmlformats.org/drawingml/2006/table">
            <a:tbl>
              <a:tblPr firstRow="1" bandRow="1">
                <a:tableStyleId>{5C22544A-7EE6-4342-B048-85BDC9FD1C3A}</a:tableStyleId>
              </a:tblPr>
              <a:tblGrid>
                <a:gridCol w="2695321">
                  <a:extLst>
                    <a:ext uri="{9D8B030D-6E8A-4147-A177-3AD203B41FA5}">
                      <a16:colId xmlns:a16="http://schemas.microsoft.com/office/drawing/2014/main" val="1320858149"/>
                    </a:ext>
                  </a:extLst>
                </a:gridCol>
                <a:gridCol w="2695321">
                  <a:extLst>
                    <a:ext uri="{9D8B030D-6E8A-4147-A177-3AD203B41FA5}">
                      <a16:colId xmlns:a16="http://schemas.microsoft.com/office/drawing/2014/main" val="318930252"/>
                    </a:ext>
                  </a:extLst>
                </a:gridCol>
                <a:gridCol w="2677703">
                  <a:extLst>
                    <a:ext uri="{9D8B030D-6E8A-4147-A177-3AD203B41FA5}">
                      <a16:colId xmlns:a16="http://schemas.microsoft.com/office/drawing/2014/main" val="2581343440"/>
                    </a:ext>
                  </a:extLst>
                </a:gridCol>
              </a:tblGrid>
              <a:tr h="697180">
                <a:tc>
                  <a:txBody>
                    <a:bodyPr/>
                    <a:lstStyle/>
                    <a:p>
                      <a:r>
                        <a:rPr lang="en-US" dirty="0"/>
                        <a:t>Rules</a:t>
                      </a:r>
                      <a:endParaRPr lang="en-IN" dirty="0"/>
                    </a:p>
                  </a:txBody>
                  <a:tcPr/>
                </a:tc>
                <a:tc>
                  <a:txBody>
                    <a:bodyPr/>
                    <a:lstStyle/>
                    <a:p>
                      <a:r>
                        <a:rPr lang="en-US" dirty="0"/>
                        <a:t>Probability</a:t>
                      </a:r>
                      <a:endParaRPr lang="en-IN" dirty="0"/>
                    </a:p>
                  </a:txBody>
                  <a:tcPr/>
                </a:tc>
                <a:tc>
                  <a:txBody>
                    <a:bodyPr/>
                    <a:lstStyle/>
                    <a:p>
                      <a:r>
                        <a:rPr lang="en-US" dirty="0"/>
                        <a:t>Number of rules tested</a:t>
                      </a:r>
                      <a:endParaRPr lang="en-IN" dirty="0"/>
                    </a:p>
                  </a:txBody>
                  <a:tcPr/>
                </a:tc>
                <a:extLst>
                  <a:ext uri="{0D108BD9-81ED-4DB2-BD59-A6C34878D82A}">
                    <a16:rowId xmlns:a16="http://schemas.microsoft.com/office/drawing/2014/main" val="3980596042"/>
                  </a:ext>
                </a:extLst>
              </a:tr>
              <a:tr h="697180">
                <a:tc>
                  <a:txBody>
                    <a:bodyPr/>
                    <a:lstStyle/>
                    <a:p>
                      <a:pPr algn="ctr"/>
                      <a:r>
                        <a:rPr lang="en-US" dirty="0"/>
                        <a:t>G1</a:t>
                      </a:r>
                    </a:p>
                    <a:p>
                      <a:endParaRPr lang="en-IN" dirty="0"/>
                    </a:p>
                  </a:txBody>
                  <a:tcPr/>
                </a:tc>
                <a:tc>
                  <a:txBody>
                    <a:bodyPr/>
                    <a:lstStyle/>
                    <a:p>
                      <a:r>
                        <a:rPr lang="en-US" dirty="0"/>
                        <a:t>P = 0.0002*8 = 0.0016</a:t>
                      </a:r>
                    </a:p>
                    <a:p>
                      <a:endParaRPr lang="en-IN" dirty="0"/>
                    </a:p>
                  </a:txBody>
                  <a:tcPr/>
                </a:tc>
                <a:tc>
                  <a:txBody>
                    <a:bodyPr/>
                    <a:lstStyle/>
                    <a:p>
                      <a:r>
                        <a:rPr lang="en-US" dirty="0"/>
                        <a:t>8</a:t>
                      </a:r>
                      <a:endParaRPr lang="en-IN" dirty="0"/>
                    </a:p>
                  </a:txBody>
                  <a:tcPr/>
                </a:tc>
                <a:extLst>
                  <a:ext uri="{0D108BD9-81ED-4DB2-BD59-A6C34878D82A}">
                    <a16:rowId xmlns:a16="http://schemas.microsoft.com/office/drawing/2014/main" val="3334808803"/>
                  </a:ext>
                </a:extLst>
              </a:tr>
              <a:tr h="697180">
                <a:tc>
                  <a:txBody>
                    <a:bodyPr/>
                    <a:lstStyle/>
                    <a:p>
                      <a:pPr algn="ctr"/>
                      <a:r>
                        <a:rPr lang="en-US" dirty="0"/>
                        <a:t>G4</a:t>
                      </a:r>
                      <a:endParaRPr lang="en-IN" dirty="0"/>
                    </a:p>
                  </a:txBody>
                  <a:tcPr/>
                </a:tc>
                <a:tc>
                  <a:txBody>
                    <a:bodyPr/>
                    <a:lstStyle/>
                    <a:p>
                      <a:r>
                        <a:rPr lang="en-US" dirty="0"/>
                        <a:t>P = 0.0002*65536 &gt; 1</a:t>
                      </a:r>
                      <a:endParaRPr lang="en-IN" dirty="0"/>
                    </a:p>
                  </a:txBody>
                  <a:tcPr/>
                </a:tc>
                <a:tc>
                  <a:txBody>
                    <a:bodyPr/>
                    <a:lstStyle/>
                    <a:p>
                      <a:r>
                        <a:rPr lang="en-US" dirty="0"/>
                        <a:t>65536</a:t>
                      </a:r>
                      <a:endParaRPr lang="en-IN" dirty="0"/>
                    </a:p>
                  </a:txBody>
                  <a:tcPr/>
                </a:tc>
                <a:extLst>
                  <a:ext uri="{0D108BD9-81ED-4DB2-BD59-A6C34878D82A}">
                    <a16:rowId xmlns:a16="http://schemas.microsoft.com/office/drawing/2014/main" val="1241851162"/>
                  </a:ext>
                </a:extLst>
              </a:tr>
            </a:tbl>
          </a:graphicData>
        </a:graphic>
      </p:graphicFrame>
      <p:sp>
        <p:nvSpPr>
          <p:cNvPr id="14" name="TextBox 13">
            <a:extLst>
              <a:ext uri="{FF2B5EF4-FFF2-40B4-BE49-F238E27FC236}">
                <a16:creationId xmlns:a16="http://schemas.microsoft.com/office/drawing/2014/main" id="{37BBCF73-E8B1-47D8-9B58-EF375A60C959}"/>
              </a:ext>
            </a:extLst>
          </p:cNvPr>
          <p:cNvSpPr txBox="1"/>
          <p:nvPr/>
        </p:nvSpPr>
        <p:spPr>
          <a:xfrm>
            <a:off x="1308683" y="654341"/>
            <a:ext cx="10276514" cy="1200329"/>
          </a:xfrm>
          <a:prstGeom prst="rect">
            <a:avLst/>
          </a:prstGeom>
          <a:noFill/>
        </p:spPr>
        <p:txBody>
          <a:bodyPr wrap="square" rtlCol="0">
            <a:spAutoFit/>
          </a:bodyPr>
          <a:lstStyle/>
          <a:p>
            <a:r>
              <a:rPr lang="en-US" dirty="0"/>
              <a:t>This basically says that we have g1 which performs well on only training data and bad on randomly sampled data</a:t>
            </a:r>
            <a:r>
              <a:rPr lang="en-IN" dirty="0"/>
              <a:t> with a probability of 0.0016 and the g4 performing well only on training data and bad on randomly sampled data is greater than one. That means this will surely fail on randomly sampled data which will include test data too</a:t>
            </a:r>
            <a:endParaRPr lang="en-US" dirty="0"/>
          </a:p>
        </p:txBody>
      </p:sp>
      <p:sp>
        <p:nvSpPr>
          <p:cNvPr id="2" name="Rectangle 1">
            <a:extLst>
              <a:ext uri="{FF2B5EF4-FFF2-40B4-BE49-F238E27FC236}">
                <a16:creationId xmlns:a16="http://schemas.microsoft.com/office/drawing/2014/main" id="{6D54E8CC-7E7E-4A05-940D-5BAD6FE148C3}"/>
              </a:ext>
            </a:extLst>
          </p:cNvPr>
          <p:cNvSpPr/>
          <p:nvPr/>
        </p:nvSpPr>
        <p:spPr>
          <a:xfrm>
            <a:off x="1308683" y="4605556"/>
            <a:ext cx="997451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HENCE G1 WILL GENERALISE BETTER AND THIS WAS ACHIVED IN A HUMAN WAY OF THINKING BY IGNORING STUFF</a:t>
            </a:r>
            <a:endParaRPr lang="en-IN" dirty="0"/>
          </a:p>
        </p:txBody>
      </p:sp>
      <p:sp>
        <p:nvSpPr>
          <p:cNvPr id="4" name="Speech Bubble: Rectangle with Corners Rounded 3">
            <a:extLst>
              <a:ext uri="{FF2B5EF4-FFF2-40B4-BE49-F238E27FC236}">
                <a16:creationId xmlns:a16="http://schemas.microsoft.com/office/drawing/2014/main" id="{4FC0BEB0-6C4C-48D9-A1FB-E6883951D36A}"/>
              </a:ext>
            </a:extLst>
          </p:cNvPr>
          <p:cNvSpPr/>
          <p:nvPr/>
        </p:nvSpPr>
        <p:spPr>
          <a:xfrm>
            <a:off x="9865453" y="3011648"/>
            <a:ext cx="1879134" cy="310392"/>
          </a:xfrm>
          <a:prstGeom prst="wedgeRoundRectCallout">
            <a:avLst>
              <a:gd name="adj1" fmla="val -69494"/>
              <a:gd name="adj2" fmla="val -212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 SIMPLE</a:t>
            </a:r>
            <a:endParaRPr lang="en-IN" dirty="0"/>
          </a:p>
        </p:txBody>
      </p:sp>
      <p:sp>
        <p:nvSpPr>
          <p:cNvPr id="8" name="Speech Bubble: Rectangle with Corners Rounded 7">
            <a:extLst>
              <a:ext uri="{FF2B5EF4-FFF2-40B4-BE49-F238E27FC236}">
                <a16:creationId xmlns:a16="http://schemas.microsoft.com/office/drawing/2014/main" id="{A4574C70-3952-4039-83F9-2630A2DEE91C}"/>
              </a:ext>
            </a:extLst>
          </p:cNvPr>
          <p:cNvSpPr/>
          <p:nvPr/>
        </p:nvSpPr>
        <p:spPr>
          <a:xfrm>
            <a:off x="9942352" y="3729606"/>
            <a:ext cx="1879134" cy="310392"/>
          </a:xfrm>
          <a:prstGeom prst="wedgeRoundRectCallout">
            <a:avLst>
              <a:gd name="adj1" fmla="val -69494"/>
              <a:gd name="adj2" fmla="val -212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 COMPLEX</a:t>
            </a:r>
            <a:endParaRPr lang="en-IN" dirty="0"/>
          </a:p>
        </p:txBody>
      </p:sp>
    </p:spTree>
    <p:extLst>
      <p:ext uri="{BB962C8B-B14F-4D97-AF65-F5344CB8AC3E}">
        <p14:creationId xmlns:p14="http://schemas.microsoft.com/office/powerpoint/2010/main" val="397083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08DA7D-D740-407C-B738-3F3F471C9AC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5" name="TextBox 4">
            <a:extLst>
              <a:ext uri="{FF2B5EF4-FFF2-40B4-BE49-F238E27FC236}">
                <a16:creationId xmlns:a16="http://schemas.microsoft.com/office/drawing/2014/main" id="{28627D85-2EC1-4823-9D4C-DE40B93C03F2}"/>
              </a:ext>
            </a:extLst>
          </p:cNvPr>
          <p:cNvSpPr txBox="1"/>
          <p:nvPr/>
        </p:nvSpPr>
        <p:spPr>
          <a:xfrm>
            <a:off x="335560" y="369116"/>
            <a:ext cx="4706223" cy="369332"/>
          </a:xfrm>
          <a:prstGeom prst="rect">
            <a:avLst/>
          </a:prstGeom>
          <a:noFill/>
        </p:spPr>
        <p:txBody>
          <a:bodyPr wrap="square" rtlCol="0">
            <a:spAutoFit/>
          </a:bodyPr>
          <a:lstStyle/>
          <a:p>
            <a:r>
              <a:rPr lang="en-US" dirty="0"/>
              <a:t>Summary</a:t>
            </a:r>
            <a:endParaRPr lang="en-IN" dirty="0"/>
          </a:p>
        </p:txBody>
      </p:sp>
      <p:sp>
        <p:nvSpPr>
          <p:cNvPr id="6" name="Rectangle: Rounded Corners 5">
            <a:extLst>
              <a:ext uri="{FF2B5EF4-FFF2-40B4-BE49-F238E27FC236}">
                <a16:creationId xmlns:a16="http://schemas.microsoft.com/office/drawing/2014/main" id="{5375730E-9D74-45DC-AFC0-C41B3F1ED311}"/>
              </a:ext>
            </a:extLst>
          </p:cNvPr>
          <p:cNvSpPr/>
          <p:nvPr/>
        </p:nvSpPr>
        <p:spPr>
          <a:xfrm>
            <a:off x="671119" y="2097248"/>
            <a:ext cx="2625754" cy="1107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rules are simple</a:t>
            </a:r>
            <a:endParaRPr lang="en-IN" dirty="0"/>
          </a:p>
        </p:txBody>
      </p:sp>
      <p:sp>
        <p:nvSpPr>
          <p:cNvPr id="11" name="Rectangle: Rounded Corners 10">
            <a:extLst>
              <a:ext uri="{FF2B5EF4-FFF2-40B4-BE49-F238E27FC236}">
                <a16:creationId xmlns:a16="http://schemas.microsoft.com/office/drawing/2014/main" id="{A466203F-B484-4854-8991-1A4FD1AD0876}"/>
              </a:ext>
            </a:extLst>
          </p:cNvPr>
          <p:cNvSpPr/>
          <p:nvPr/>
        </p:nvSpPr>
        <p:spPr>
          <a:xfrm>
            <a:off x="4212672" y="2097248"/>
            <a:ext cx="2625754" cy="1107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Fewer rules to test</a:t>
            </a:r>
            <a:endParaRPr lang="en-IN" dirty="0"/>
          </a:p>
        </p:txBody>
      </p:sp>
      <p:sp>
        <p:nvSpPr>
          <p:cNvPr id="12" name="Rectangle: Rounded Corners 11">
            <a:extLst>
              <a:ext uri="{FF2B5EF4-FFF2-40B4-BE49-F238E27FC236}">
                <a16:creationId xmlns:a16="http://schemas.microsoft.com/office/drawing/2014/main" id="{7DEDD572-142D-4517-8846-99F7D36C5BB5}"/>
              </a:ext>
            </a:extLst>
          </p:cNvPr>
          <p:cNvSpPr/>
          <p:nvPr/>
        </p:nvSpPr>
        <p:spPr>
          <a:xfrm>
            <a:off x="8123340" y="2097248"/>
            <a:ext cx="2625754" cy="1107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likely to generalize</a:t>
            </a:r>
            <a:endParaRPr lang="en-IN" dirty="0"/>
          </a:p>
        </p:txBody>
      </p:sp>
      <p:cxnSp>
        <p:nvCxnSpPr>
          <p:cNvPr id="13" name="Straight Arrow Connector 12">
            <a:extLst>
              <a:ext uri="{FF2B5EF4-FFF2-40B4-BE49-F238E27FC236}">
                <a16:creationId xmlns:a16="http://schemas.microsoft.com/office/drawing/2014/main" id="{94726CF0-099F-4B72-A39D-B8E3795FFCA4}"/>
              </a:ext>
            </a:extLst>
          </p:cNvPr>
          <p:cNvCxnSpPr>
            <a:stCxn id="6" idx="3"/>
            <a:endCxn id="11" idx="1"/>
          </p:cNvCxnSpPr>
          <p:nvPr/>
        </p:nvCxnSpPr>
        <p:spPr>
          <a:xfrm>
            <a:off x="3296873" y="2650921"/>
            <a:ext cx="915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A70686-D364-494B-AEB3-5B7B960E8FF5}"/>
              </a:ext>
            </a:extLst>
          </p:cNvPr>
          <p:cNvCxnSpPr>
            <a:stCxn id="11" idx="3"/>
            <a:endCxn id="12" idx="1"/>
          </p:cNvCxnSpPr>
          <p:nvPr/>
        </p:nvCxnSpPr>
        <p:spPr>
          <a:xfrm>
            <a:off x="6838426" y="2650921"/>
            <a:ext cx="1284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5ABDB3-60A4-4A25-81A9-EB9521C86606}"/>
              </a:ext>
            </a:extLst>
          </p:cNvPr>
          <p:cNvCxnSpPr/>
          <p:nvPr/>
        </p:nvCxnSpPr>
        <p:spPr>
          <a:xfrm>
            <a:off x="6096000" y="5245190"/>
            <a:ext cx="3540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26F9BF9-AC4C-4164-A8B2-0B146A4BAC78}"/>
              </a:ext>
            </a:extLst>
          </p:cNvPr>
          <p:cNvCxnSpPr/>
          <p:nvPr/>
        </p:nvCxnSpPr>
        <p:spPr>
          <a:xfrm flipH="1">
            <a:off x="2824294" y="5245190"/>
            <a:ext cx="3271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27F062F-A34E-48A0-A341-930F984B40D4}"/>
              </a:ext>
            </a:extLst>
          </p:cNvPr>
          <p:cNvSpPr txBox="1"/>
          <p:nvPr/>
        </p:nvSpPr>
        <p:spPr>
          <a:xfrm>
            <a:off x="1846976" y="5505249"/>
            <a:ext cx="1866551" cy="369332"/>
          </a:xfrm>
          <a:prstGeom prst="rect">
            <a:avLst/>
          </a:prstGeom>
          <a:noFill/>
        </p:spPr>
        <p:txBody>
          <a:bodyPr wrap="square" rtlCol="0">
            <a:spAutoFit/>
          </a:bodyPr>
          <a:lstStyle/>
          <a:p>
            <a:r>
              <a:rPr lang="en-US" dirty="0"/>
              <a:t>Simple equation</a:t>
            </a:r>
            <a:endParaRPr lang="en-IN" dirty="0"/>
          </a:p>
        </p:txBody>
      </p:sp>
      <p:sp>
        <p:nvSpPr>
          <p:cNvPr id="22" name="TextBox 21">
            <a:extLst>
              <a:ext uri="{FF2B5EF4-FFF2-40B4-BE49-F238E27FC236}">
                <a16:creationId xmlns:a16="http://schemas.microsoft.com/office/drawing/2014/main" id="{6B43AF91-48EF-4DC9-ABB9-04BFEB078EFB}"/>
              </a:ext>
            </a:extLst>
          </p:cNvPr>
          <p:cNvSpPr txBox="1"/>
          <p:nvPr/>
        </p:nvSpPr>
        <p:spPr>
          <a:xfrm>
            <a:off x="8745523" y="5431144"/>
            <a:ext cx="1866551" cy="369332"/>
          </a:xfrm>
          <a:prstGeom prst="rect">
            <a:avLst/>
          </a:prstGeom>
          <a:noFill/>
        </p:spPr>
        <p:txBody>
          <a:bodyPr wrap="square" rtlCol="0">
            <a:spAutoFit/>
          </a:bodyPr>
          <a:lstStyle/>
          <a:p>
            <a:r>
              <a:rPr lang="en-US"/>
              <a:t>complex equation</a:t>
            </a:r>
            <a:endParaRPr lang="en-IN" dirty="0"/>
          </a:p>
        </p:txBody>
      </p:sp>
      <p:cxnSp>
        <p:nvCxnSpPr>
          <p:cNvPr id="24" name="Straight Arrow Connector 23">
            <a:extLst>
              <a:ext uri="{FF2B5EF4-FFF2-40B4-BE49-F238E27FC236}">
                <a16:creationId xmlns:a16="http://schemas.microsoft.com/office/drawing/2014/main" id="{6F7AD06A-8F18-4031-8945-1C39CA5F6FA0}"/>
              </a:ext>
            </a:extLst>
          </p:cNvPr>
          <p:cNvCxnSpPr/>
          <p:nvPr/>
        </p:nvCxnSpPr>
        <p:spPr>
          <a:xfrm>
            <a:off x="4460147" y="4548904"/>
            <a:ext cx="0"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062166-4E56-4802-9C52-5E375640E593}"/>
              </a:ext>
            </a:extLst>
          </p:cNvPr>
          <p:cNvCxnSpPr/>
          <p:nvPr/>
        </p:nvCxnSpPr>
        <p:spPr>
          <a:xfrm>
            <a:off x="5388529" y="4548904"/>
            <a:ext cx="0"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60DCEA4-F9F9-49B1-A075-74EE9582B3DC}"/>
              </a:ext>
            </a:extLst>
          </p:cNvPr>
          <p:cNvCxnSpPr/>
          <p:nvPr/>
        </p:nvCxnSpPr>
        <p:spPr>
          <a:xfrm>
            <a:off x="6474903" y="4548904"/>
            <a:ext cx="0"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5C13943-BEB3-4B42-84D1-61BAB97233D9}"/>
              </a:ext>
            </a:extLst>
          </p:cNvPr>
          <p:cNvSpPr txBox="1"/>
          <p:nvPr/>
        </p:nvSpPr>
        <p:spPr>
          <a:xfrm>
            <a:off x="4527259" y="4104180"/>
            <a:ext cx="1866551" cy="369332"/>
          </a:xfrm>
          <a:prstGeom prst="rect">
            <a:avLst/>
          </a:prstGeom>
          <a:noFill/>
        </p:spPr>
        <p:txBody>
          <a:bodyPr wrap="square" rtlCol="0">
            <a:spAutoFit/>
          </a:bodyPr>
          <a:lstStyle/>
          <a:p>
            <a:r>
              <a:rPr lang="en-US" dirty="0"/>
              <a:t>Our solution</a:t>
            </a:r>
            <a:endParaRPr lang="en-IN" dirty="0"/>
          </a:p>
        </p:txBody>
      </p:sp>
    </p:spTree>
    <p:extLst>
      <p:ext uri="{BB962C8B-B14F-4D97-AF65-F5344CB8AC3E}">
        <p14:creationId xmlns:p14="http://schemas.microsoft.com/office/powerpoint/2010/main" val="1626742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754310" y="105067"/>
            <a:ext cx="9312479" cy="389884"/>
          </a:xfrm>
        </p:spPr>
        <p:txBody>
          <a:bodyPr>
            <a:normAutofit/>
          </a:bodyPr>
          <a:lstStyle/>
          <a:p>
            <a:r>
              <a:rPr lang="en-US" sz="1800" b="1" dirty="0"/>
              <a:t>GENERALISATION</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5" name="TextBox 4">
            <a:extLst>
              <a:ext uri="{FF2B5EF4-FFF2-40B4-BE49-F238E27FC236}">
                <a16:creationId xmlns:a16="http://schemas.microsoft.com/office/drawing/2014/main" id="{B07C062A-4371-4BD6-ACF8-89301CF9462A}"/>
              </a:ext>
            </a:extLst>
          </p:cNvPr>
          <p:cNvSpPr txBox="1"/>
          <p:nvPr/>
        </p:nvSpPr>
        <p:spPr>
          <a:xfrm>
            <a:off x="8850385" y="5964572"/>
            <a:ext cx="2306973" cy="246221"/>
          </a:xfrm>
          <a:prstGeom prst="rect">
            <a:avLst/>
          </a:prstGeom>
          <a:noFill/>
        </p:spPr>
        <p:txBody>
          <a:bodyPr wrap="square" rtlCol="0">
            <a:spAutoFit/>
          </a:bodyPr>
          <a:lstStyle/>
          <a:p>
            <a:r>
              <a:rPr lang="en-US" sz="1000" dirty="0"/>
              <a:t>Move to notebook</a:t>
            </a:r>
            <a:endParaRPr lang="en-IN" sz="1000" dirty="0"/>
          </a:p>
        </p:txBody>
      </p:sp>
      <p:pic>
        <p:nvPicPr>
          <p:cNvPr id="7" name="Picture 6">
            <a:extLst>
              <a:ext uri="{FF2B5EF4-FFF2-40B4-BE49-F238E27FC236}">
                <a16:creationId xmlns:a16="http://schemas.microsoft.com/office/drawing/2014/main" id="{7C59BC69-D0EA-467E-B0C4-4A4BF7805D27}"/>
              </a:ext>
            </a:extLst>
          </p:cNvPr>
          <p:cNvPicPr>
            <a:picLocks noChangeAspect="1"/>
          </p:cNvPicPr>
          <p:nvPr/>
        </p:nvPicPr>
        <p:blipFill>
          <a:blip r:embed="rId2"/>
          <a:stretch>
            <a:fillRect/>
          </a:stretch>
        </p:blipFill>
        <p:spPr>
          <a:xfrm>
            <a:off x="0" y="624350"/>
            <a:ext cx="12192000" cy="5609300"/>
          </a:xfrm>
          <a:prstGeom prst="rect">
            <a:avLst/>
          </a:prstGeom>
        </p:spPr>
      </p:pic>
    </p:spTree>
    <p:extLst>
      <p:ext uri="{BB962C8B-B14F-4D97-AF65-F5344CB8AC3E}">
        <p14:creationId xmlns:p14="http://schemas.microsoft.com/office/powerpoint/2010/main" val="1707775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611697" y="717463"/>
            <a:ext cx="9312479" cy="389884"/>
          </a:xfrm>
        </p:spPr>
        <p:txBody>
          <a:bodyPr>
            <a:normAutofit/>
          </a:bodyPr>
          <a:lstStyle/>
          <a:p>
            <a:r>
              <a:rPr lang="en-US" sz="1800" b="1" dirty="0"/>
              <a:t>So what do we need now?</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6" name="TextBox 5">
            <a:extLst>
              <a:ext uri="{FF2B5EF4-FFF2-40B4-BE49-F238E27FC236}">
                <a16:creationId xmlns:a16="http://schemas.microsoft.com/office/drawing/2014/main" id="{2E99E2D9-A0CD-4BF5-BE16-8ACE305B1851}"/>
              </a:ext>
            </a:extLst>
          </p:cNvPr>
          <p:cNvSpPr txBox="1"/>
          <p:nvPr/>
        </p:nvSpPr>
        <p:spPr>
          <a:xfrm>
            <a:off x="679508" y="1644242"/>
            <a:ext cx="9312478" cy="369332"/>
          </a:xfrm>
          <a:prstGeom prst="rect">
            <a:avLst/>
          </a:prstGeom>
          <a:noFill/>
        </p:spPr>
        <p:txBody>
          <a:bodyPr wrap="square" rtlCol="0">
            <a:spAutoFit/>
          </a:bodyPr>
          <a:lstStyle/>
          <a:p>
            <a:r>
              <a:rPr lang="en-US" dirty="0"/>
              <a:t>An algorithm that must perform well on training data and generalize.</a:t>
            </a:r>
            <a:endParaRPr lang="en-IN" dirty="0"/>
          </a:p>
        </p:txBody>
      </p:sp>
      <p:cxnSp>
        <p:nvCxnSpPr>
          <p:cNvPr id="9" name="Straight Arrow Connector 8">
            <a:extLst>
              <a:ext uri="{FF2B5EF4-FFF2-40B4-BE49-F238E27FC236}">
                <a16:creationId xmlns:a16="http://schemas.microsoft.com/office/drawing/2014/main" id="{3C693749-7B30-4D68-932D-A8D1294C857F}"/>
              </a:ext>
            </a:extLst>
          </p:cNvPr>
          <p:cNvCxnSpPr/>
          <p:nvPr/>
        </p:nvCxnSpPr>
        <p:spPr>
          <a:xfrm>
            <a:off x="5626216" y="4200678"/>
            <a:ext cx="3540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C19033-9B46-4311-94D8-35678910E9FE}"/>
              </a:ext>
            </a:extLst>
          </p:cNvPr>
          <p:cNvCxnSpPr/>
          <p:nvPr/>
        </p:nvCxnSpPr>
        <p:spPr>
          <a:xfrm flipH="1">
            <a:off x="2354510" y="4200678"/>
            <a:ext cx="3271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4A470A8-0371-49AA-9FF6-00527CD77993}"/>
              </a:ext>
            </a:extLst>
          </p:cNvPr>
          <p:cNvSpPr txBox="1"/>
          <p:nvPr/>
        </p:nvSpPr>
        <p:spPr>
          <a:xfrm>
            <a:off x="1377192" y="4460737"/>
            <a:ext cx="2539070" cy="553998"/>
          </a:xfrm>
          <a:prstGeom prst="rect">
            <a:avLst/>
          </a:prstGeom>
          <a:noFill/>
        </p:spPr>
        <p:txBody>
          <a:bodyPr wrap="square" rtlCol="0">
            <a:spAutoFit/>
          </a:bodyPr>
          <a:lstStyle/>
          <a:p>
            <a:r>
              <a:rPr lang="en-US" dirty="0"/>
              <a:t>Simple equation</a:t>
            </a:r>
          </a:p>
          <a:p>
            <a:r>
              <a:rPr lang="en-US" sz="1200" dirty="0"/>
              <a:t>Better generalization</a:t>
            </a:r>
            <a:endParaRPr lang="en-IN" sz="1200" dirty="0"/>
          </a:p>
        </p:txBody>
      </p:sp>
      <p:sp>
        <p:nvSpPr>
          <p:cNvPr id="12" name="TextBox 11">
            <a:extLst>
              <a:ext uri="{FF2B5EF4-FFF2-40B4-BE49-F238E27FC236}">
                <a16:creationId xmlns:a16="http://schemas.microsoft.com/office/drawing/2014/main" id="{7E72E7CF-61F4-4A8E-884B-658A900DAF3B}"/>
              </a:ext>
            </a:extLst>
          </p:cNvPr>
          <p:cNvSpPr txBox="1"/>
          <p:nvPr/>
        </p:nvSpPr>
        <p:spPr>
          <a:xfrm>
            <a:off x="8275739" y="4386632"/>
            <a:ext cx="1866551" cy="553998"/>
          </a:xfrm>
          <a:prstGeom prst="rect">
            <a:avLst/>
          </a:prstGeom>
          <a:noFill/>
        </p:spPr>
        <p:txBody>
          <a:bodyPr wrap="square" rtlCol="0">
            <a:spAutoFit/>
          </a:bodyPr>
          <a:lstStyle/>
          <a:p>
            <a:r>
              <a:rPr lang="en-US" dirty="0"/>
              <a:t>complex equation</a:t>
            </a:r>
          </a:p>
          <a:p>
            <a:r>
              <a:rPr lang="en-US" sz="1200" dirty="0"/>
              <a:t>Better fit for training data</a:t>
            </a:r>
            <a:endParaRPr lang="en-IN" sz="1200" dirty="0"/>
          </a:p>
        </p:txBody>
      </p:sp>
      <p:cxnSp>
        <p:nvCxnSpPr>
          <p:cNvPr id="13" name="Straight Arrow Connector 12">
            <a:extLst>
              <a:ext uri="{FF2B5EF4-FFF2-40B4-BE49-F238E27FC236}">
                <a16:creationId xmlns:a16="http://schemas.microsoft.com/office/drawing/2014/main" id="{4672DB08-0729-4F43-ABD0-6848A430F832}"/>
              </a:ext>
            </a:extLst>
          </p:cNvPr>
          <p:cNvCxnSpPr/>
          <p:nvPr/>
        </p:nvCxnSpPr>
        <p:spPr>
          <a:xfrm>
            <a:off x="3990363" y="3504392"/>
            <a:ext cx="0"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8E4EAB-0E89-44AA-9C51-195DBC733C9E}"/>
              </a:ext>
            </a:extLst>
          </p:cNvPr>
          <p:cNvCxnSpPr/>
          <p:nvPr/>
        </p:nvCxnSpPr>
        <p:spPr>
          <a:xfrm>
            <a:off x="4918745" y="3504392"/>
            <a:ext cx="0"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4F3672-61B4-4782-A893-81BC13A726CD}"/>
              </a:ext>
            </a:extLst>
          </p:cNvPr>
          <p:cNvCxnSpPr/>
          <p:nvPr/>
        </p:nvCxnSpPr>
        <p:spPr>
          <a:xfrm>
            <a:off x="6005119" y="3504392"/>
            <a:ext cx="0"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CE4D6D-CED8-4F3E-95EE-C66D57580A56}"/>
              </a:ext>
            </a:extLst>
          </p:cNvPr>
          <p:cNvSpPr txBox="1"/>
          <p:nvPr/>
        </p:nvSpPr>
        <p:spPr>
          <a:xfrm>
            <a:off x="4057475" y="3059668"/>
            <a:ext cx="1866551" cy="369332"/>
          </a:xfrm>
          <a:prstGeom prst="rect">
            <a:avLst/>
          </a:prstGeom>
          <a:noFill/>
        </p:spPr>
        <p:txBody>
          <a:bodyPr wrap="square" rtlCol="0">
            <a:spAutoFit/>
          </a:bodyPr>
          <a:lstStyle/>
          <a:p>
            <a:r>
              <a:rPr lang="en-US" dirty="0"/>
              <a:t>Our solution</a:t>
            </a:r>
            <a:endParaRPr lang="en-IN" dirty="0"/>
          </a:p>
        </p:txBody>
      </p:sp>
    </p:spTree>
    <p:extLst>
      <p:ext uri="{BB962C8B-B14F-4D97-AF65-F5344CB8AC3E}">
        <p14:creationId xmlns:p14="http://schemas.microsoft.com/office/powerpoint/2010/main" val="2922806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611697" y="717463"/>
            <a:ext cx="9312479" cy="389884"/>
          </a:xfrm>
        </p:spPr>
        <p:txBody>
          <a:bodyPr>
            <a:normAutofit/>
          </a:bodyPr>
          <a:lstStyle/>
          <a:p>
            <a:r>
              <a:rPr lang="en-US" sz="1800" b="1" dirty="0"/>
              <a:t>So what do we need now?</a:t>
            </a:r>
            <a:endParaRPr lang="en-IN" sz="1800" b="1" dirty="0"/>
          </a:p>
        </p:txBody>
      </p:sp>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6" name="TextBox 5">
            <a:extLst>
              <a:ext uri="{FF2B5EF4-FFF2-40B4-BE49-F238E27FC236}">
                <a16:creationId xmlns:a16="http://schemas.microsoft.com/office/drawing/2014/main" id="{2E99E2D9-A0CD-4BF5-BE16-8ACE305B1851}"/>
              </a:ext>
            </a:extLst>
          </p:cNvPr>
          <p:cNvSpPr txBox="1"/>
          <p:nvPr/>
        </p:nvSpPr>
        <p:spPr>
          <a:xfrm>
            <a:off x="679508" y="1644242"/>
            <a:ext cx="9312478" cy="369332"/>
          </a:xfrm>
          <a:prstGeom prst="rect">
            <a:avLst/>
          </a:prstGeom>
          <a:noFill/>
        </p:spPr>
        <p:txBody>
          <a:bodyPr wrap="square" rtlCol="0">
            <a:spAutoFit/>
          </a:bodyPr>
          <a:lstStyle/>
          <a:p>
            <a:r>
              <a:rPr lang="en-US" dirty="0"/>
              <a:t>An algorithm that must perform well on training data and generalize.</a:t>
            </a:r>
            <a:endParaRPr lang="en-IN" dirty="0"/>
          </a:p>
        </p:txBody>
      </p:sp>
      <p:cxnSp>
        <p:nvCxnSpPr>
          <p:cNvPr id="9" name="Straight Arrow Connector 8">
            <a:extLst>
              <a:ext uri="{FF2B5EF4-FFF2-40B4-BE49-F238E27FC236}">
                <a16:creationId xmlns:a16="http://schemas.microsoft.com/office/drawing/2014/main" id="{3C693749-7B30-4D68-932D-A8D1294C857F}"/>
              </a:ext>
            </a:extLst>
          </p:cNvPr>
          <p:cNvCxnSpPr/>
          <p:nvPr/>
        </p:nvCxnSpPr>
        <p:spPr>
          <a:xfrm>
            <a:off x="5626216" y="4200678"/>
            <a:ext cx="3540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C19033-9B46-4311-94D8-35678910E9FE}"/>
              </a:ext>
            </a:extLst>
          </p:cNvPr>
          <p:cNvCxnSpPr/>
          <p:nvPr/>
        </p:nvCxnSpPr>
        <p:spPr>
          <a:xfrm flipH="1">
            <a:off x="2354510" y="4200678"/>
            <a:ext cx="3271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4A470A8-0371-49AA-9FF6-00527CD77993}"/>
              </a:ext>
            </a:extLst>
          </p:cNvPr>
          <p:cNvSpPr txBox="1"/>
          <p:nvPr/>
        </p:nvSpPr>
        <p:spPr>
          <a:xfrm>
            <a:off x="1377192" y="4460737"/>
            <a:ext cx="2539070" cy="400110"/>
          </a:xfrm>
          <a:prstGeom prst="rect">
            <a:avLst/>
          </a:prstGeom>
          <a:noFill/>
        </p:spPr>
        <p:txBody>
          <a:bodyPr wrap="square" rtlCol="0">
            <a:spAutoFit/>
          </a:bodyPr>
          <a:lstStyle/>
          <a:p>
            <a:r>
              <a:rPr lang="en-US" sz="2000" dirty="0"/>
              <a:t>High BIAS</a:t>
            </a:r>
            <a:endParaRPr lang="en-IN" sz="2000" dirty="0"/>
          </a:p>
        </p:txBody>
      </p:sp>
      <p:sp>
        <p:nvSpPr>
          <p:cNvPr id="12" name="TextBox 11">
            <a:extLst>
              <a:ext uri="{FF2B5EF4-FFF2-40B4-BE49-F238E27FC236}">
                <a16:creationId xmlns:a16="http://schemas.microsoft.com/office/drawing/2014/main" id="{7E72E7CF-61F4-4A8E-884B-658A900DAF3B}"/>
              </a:ext>
            </a:extLst>
          </p:cNvPr>
          <p:cNvSpPr txBox="1"/>
          <p:nvPr/>
        </p:nvSpPr>
        <p:spPr>
          <a:xfrm>
            <a:off x="8275739" y="4386632"/>
            <a:ext cx="1866551" cy="400110"/>
          </a:xfrm>
          <a:prstGeom prst="rect">
            <a:avLst/>
          </a:prstGeom>
          <a:noFill/>
        </p:spPr>
        <p:txBody>
          <a:bodyPr wrap="square" rtlCol="0">
            <a:spAutoFit/>
          </a:bodyPr>
          <a:lstStyle/>
          <a:p>
            <a:r>
              <a:rPr lang="en-US" sz="2000" dirty="0"/>
              <a:t>High VARIANCE</a:t>
            </a:r>
            <a:endParaRPr lang="en-IN" sz="2000" dirty="0"/>
          </a:p>
        </p:txBody>
      </p:sp>
      <p:cxnSp>
        <p:nvCxnSpPr>
          <p:cNvPr id="13" name="Straight Arrow Connector 12">
            <a:extLst>
              <a:ext uri="{FF2B5EF4-FFF2-40B4-BE49-F238E27FC236}">
                <a16:creationId xmlns:a16="http://schemas.microsoft.com/office/drawing/2014/main" id="{4672DB08-0729-4F43-ABD0-6848A430F832}"/>
              </a:ext>
            </a:extLst>
          </p:cNvPr>
          <p:cNvCxnSpPr/>
          <p:nvPr/>
        </p:nvCxnSpPr>
        <p:spPr>
          <a:xfrm>
            <a:off x="3990363" y="3504392"/>
            <a:ext cx="0"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8E4EAB-0E89-44AA-9C51-195DBC733C9E}"/>
              </a:ext>
            </a:extLst>
          </p:cNvPr>
          <p:cNvCxnSpPr/>
          <p:nvPr/>
        </p:nvCxnSpPr>
        <p:spPr>
          <a:xfrm>
            <a:off x="4918745" y="3504392"/>
            <a:ext cx="0"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4F3672-61B4-4782-A893-81BC13A726CD}"/>
              </a:ext>
            </a:extLst>
          </p:cNvPr>
          <p:cNvCxnSpPr/>
          <p:nvPr/>
        </p:nvCxnSpPr>
        <p:spPr>
          <a:xfrm>
            <a:off x="6005119" y="3504392"/>
            <a:ext cx="0" cy="69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CE4D6D-CED8-4F3E-95EE-C66D57580A56}"/>
              </a:ext>
            </a:extLst>
          </p:cNvPr>
          <p:cNvSpPr txBox="1"/>
          <p:nvPr/>
        </p:nvSpPr>
        <p:spPr>
          <a:xfrm>
            <a:off x="4402471" y="3059668"/>
            <a:ext cx="1866551" cy="369332"/>
          </a:xfrm>
          <a:prstGeom prst="rect">
            <a:avLst/>
          </a:prstGeom>
          <a:noFill/>
        </p:spPr>
        <p:txBody>
          <a:bodyPr wrap="square" rtlCol="0">
            <a:spAutoFit/>
          </a:bodyPr>
          <a:lstStyle/>
          <a:p>
            <a:r>
              <a:rPr lang="en-US" dirty="0"/>
              <a:t>Our solution</a:t>
            </a:r>
            <a:endParaRPr lang="en-IN" dirty="0"/>
          </a:p>
        </p:txBody>
      </p:sp>
      <p:sp>
        <p:nvSpPr>
          <p:cNvPr id="3" name="Arrow: Right 2">
            <a:extLst>
              <a:ext uri="{FF2B5EF4-FFF2-40B4-BE49-F238E27FC236}">
                <a16:creationId xmlns:a16="http://schemas.microsoft.com/office/drawing/2014/main" id="{54053EA8-CCA8-4788-9023-CD9DAFDF2948}"/>
              </a:ext>
            </a:extLst>
          </p:cNvPr>
          <p:cNvSpPr/>
          <p:nvPr/>
        </p:nvSpPr>
        <p:spPr>
          <a:xfrm>
            <a:off x="5335746" y="4521666"/>
            <a:ext cx="1987843" cy="375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overfitting</a:t>
            </a:r>
            <a:endParaRPr lang="en-IN" dirty="0"/>
          </a:p>
        </p:txBody>
      </p:sp>
      <p:sp>
        <p:nvSpPr>
          <p:cNvPr id="17" name="Arrow: Right 16">
            <a:extLst>
              <a:ext uri="{FF2B5EF4-FFF2-40B4-BE49-F238E27FC236}">
                <a16:creationId xmlns:a16="http://schemas.microsoft.com/office/drawing/2014/main" id="{BA12A6E5-7CB6-4A8B-B960-FC7BCB4C9B79}"/>
              </a:ext>
            </a:extLst>
          </p:cNvPr>
          <p:cNvSpPr/>
          <p:nvPr/>
        </p:nvSpPr>
        <p:spPr>
          <a:xfrm flipH="1">
            <a:off x="3212983" y="4521666"/>
            <a:ext cx="1805380" cy="375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a:t>
            </a:r>
            <a:endParaRPr lang="en-IN" dirty="0"/>
          </a:p>
        </p:txBody>
      </p:sp>
      <p:sp>
        <p:nvSpPr>
          <p:cNvPr id="4" name="TextBox 3">
            <a:extLst>
              <a:ext uri="{FF2B5EF4-FFF2-40B4-BE49-F238E27FC236}">
                <a16:creationId xmlns:a16="http://schemas.microsoft.com/office/drawing/2014/main" id="{D4FB11C9-D650-4884-A9FE-344F6DE69C65}"/>
              </a:ext>
            </a:extLst>
          </p:cNvPr>
          <p:cNvSpPr txBox="1"/>
          <p:nvPr/>
        </p:nvSpPr>
        <p:spPr>
          <a:xfrm>
            <a:off x="9261446" y="5897461"/>
            <a:ext cx="2088859" cy="246221"/>
          </a:xfrm>
          <a:prstGeom prst="rect">
            <a:avLst/>
          </a:prstGeom>
          <a:noFill/>
        </p:spPr>
        <p:txBody>
          <a:bodyPr wrap="square" rtlCol="0">
            <a:spAutoFit/>
          </a:bodyPr>
          <a:lstStyle/>
          <a:p>
            <a:r>
              <a:rPr lang="en-US" sz="1000" dirty="0"/>
              <a:t>Move to notebook</a:t>
            </a:r>
            <a:endParaRPr lang="en-IN" sz="1000" dirty="0"/>
          </a:p>
        </p:txBody>
      </p:sp>
    </p:spTree>
    <p:extLst>
      <p:ext uri="{BB962C8B-B14F-4D97-AF65-F5344CB8AC3E}">
        <p14:creationId xmlns:p14="http://schemas.microsoft.com/office/powerpoint/2010/main" val="340555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4" name="TextBox 3">
            <a:extLst>
              <a:ext uri="{FF2B5EF4-FFF2-40B4-BE49-F238E27FC236}">
                <a16:creationId xmlns:a16="http://schemas.microsoft.com/office/drawing/2014/main" id="{D4FB11C9-D650-4884-A9FE-344F6DE69C65}"/>
              </a:ext>
            </a:extLst>
          </p:cNvPr>
          <p:cNvSpPr txBox="1"/>
          <p:nvPr/>
        </p:nvSpPr>
        <p:spPr>
          <a:xfrm>
            <a:off x="9261446" y="5897461"/>
            <a:ext cx="2088859" cy="246221"/>
          </a:xfrm>
          <a:prstGeom prst="rect">
            <a:avLst/>
          </a:prstGeom>
          <a:noFill/>
        </p:spPr>
        <p:txBody>
          <a:bodyPr wrap="square" rtlCol="0">
            <a:spAutoFit/>
          </a:bodyPr>
          <a:lstStyle/>
          <a:p>
            <a:r>
              <a:rPr lang="en-US" sz="1000" dirty="0"/>
              <a:t>Move to notebook</a:t>
            </a:r>
            <a:endParaRPr lang="en-IN" sz="10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lstStyle/>
          <a:p>
            <a:endParaRPr lang="en-IN"/>
          </a:p>
        </p:txBody>
      </p:sp>
      <p:pic>
        <p:nvPicPr>
          <p:cNvPr id="19" name="Picture 18">
            <a:extLst>
              <a:ext uri="{FF2B5EF4-FFF2-40B4-BE49-F238E27FC236}">
                <a16:creationId xmlns:a16="http://schemas.microsoft.com/office/drawing/2014/main" id="{B1A30D9F-7A6E-460D-AD21-BB04ACD801A3}"/>
              </a:ext>
            </a:extLst>
          </p:cNvPr>
          <p:cNvPicPr>
            <a:picLocks noChangeAspect="1"/>
          </p:cNvPicPr>
          <p:nvPr/>
        </p:nvPicPr>
        <p:blipFill>
          <a:blip r:embed="rId2"/>
          <a:stretch>
            <a:fillRect/>
          </a:stretch>
        </p:blipFill>
        <p:spPr>
          <a:xfrm>
            <a:off x="83754" y="-90018"/>
            <a:ext cx="11202371" cy="6233700"/>
          </a:xfrm>
          <a:prstGeom prst="rect">
            <a:avLst/>
          </a:prstGeom>
        </p:spPr>
      </p:pic>
      <p:sp>
        <p:nvSpPr>
          <p:cNvPr id="20" name="TextBox 19">
            <a:extLst>
              <a:ext uri="{FF2B5EF4-FFF2-40B4-BE49-F238E27FC236}">
                <a16:creationId xmlns:a16="http://schemas.microsoft.com/office/drawing/2014/main" id="{9EC2C987-6169-4952-BA98-121727CE8E78}"/>
              </a:ext>
            </a:extLst>
          </p:cNvPr>
          <p:cNvSpPr txBox="1"/>
          <p:nvPr/>
        </p:nvSpPr>
        <p:spPr>
          <a:xfrm>
            <a:off x="9413846" y="6166595"/>
            <a:ext cx="2088859" cy="246221"/>
          </a:xfrm>
          <a:prstGeom prst="rect">
            <a:avLst/>
          </a:prstGeom>
          <a:noFill/>
        </p:spPr>
        <p:txBody>
          <a:bodyPr wrap="square" rtlCol="0">
            <a:spAutoFit/>
          </a:bodyPr>
          <a:lstStyle/>
          <a:p>
            <a:r>
              <a:rPr lang="en-US" sz="1000" dirty="0"/>
              <a:t>Move to notebook</a:t>
            </a:r>
            <a:endParaRPr lang="en-IN" sz="1000" dirty="0"/>
          </a:p>
        </p:txBody>
      </p:sp>
    </p:spTree>
    <p:extLst>
      <p:ext uri="{BB962C8B-B14F-4D97-AF65-F5344CB8AC3E}">
        <p14:creationId xmlns:p14="http://schemas.microsoft.com/office/powerpoint/2010/main" val="155577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4" name="TextBox 3">
            <a:extLst>
              <a:ext uri="{FF2B5EF4-FFF2-40B4-BE49-F238E27FC236}">
                <a16:creationId xmlns:a16="http://schemas.microsoft.com/office/drawing/2014/main" id="{D4FB11C9-D650-4884-A9FE-344F6DE69C65}"/>
              </a:ext>
            </a:extLst>
          </p:cNvPr>
          <p:cNvSpPr txBox="1"/>
          <p:nvPr/>
        </p:nvSpPr>
        <p:spPr>
          <a:xfrm>
            <a:off x="9261446" y="5897461"/>
            <a:ext cx="2088859" cy="246221"/>
          </a:xfrm>
          <a:prstGeom prst="rect">
            <a:avLst/>
          </a:prstGeom>
          <a:noFill/>
        </p:spPr>
        <p:txBody>
          <a:bodyPr wrap="square" rtlCol="0">
            <a:spAutoFit/>
          </a:bodyPr>
          <a:lstStyle/>
          <a:p>
            <a:r>
              <a:rPr lang="en-US" sz="1000" dirty="0"/>
              <a:t>Move to notebook</a:t>
            </a:r>
            <a:endParaRPr lang="en-IN" sz="10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Will it generalize?</a:t>
            </a:r>
            <a:endParaRPr lang="en-IN" sz="1800" dirty="0"/>
          </a:p>
        </p:txBody>
      </p:sp>
      <p:sp>
        <p:nvSpPr>
          <p:cNvPr id="20" name="TextBox 19">
            <a:extLst>
              <a:ext uri="{FF2B5EF4-FFF2-40B4-BE49-F238E27FC236}">
                <a16:creationId xmlns:a16="http://schemas.microsoft.com/office/drawing/2014/main" id="{9EC2C987-6169-4952-BA98-121727CE8E78}"/>
              </a:ext>
            </a:extLst>
          </p:cNvPr>
          <p:cNvSpPr txBox="1"/>
          <p:nvPr/>
        </p:nvSpPr>
        <p:spPr>
          <a:xfrm>
            <a:off x="9413846" y="6166595"/>
            <a:ext cx="2088859" cy="246221"/>
          </a:xfrm>
          <a:prstGeom prst="rect">
            <a:avLst/>
          </a:prstGeom>
          <a:noFill/>
        </p:spPr>
        <p:txBody>
          <a:bodyPr wrap="square" rtlCol="0">
            <a:spAutoFit/>
          </a:bodyPr>
          <a:lstStyle/>
          <a:p>
            <a:r>
              <a:rPr lang="en-US" sz="1000" dirty="0"/>
              <a:t>Move to notebook</a:t>
            </a:r>
            <a:endParaRPr lang="en-IN" sz="1000" dirty="0"/>
          </a:p>
        </p:txBody>
      </p:sp>
      <p:pic>
        <p:nvPicPr>
          <p:cNvPr id="3" name="Picture 2">
            <a:extLst>
              <a:ext uri="{FF2B5EF4-FFF2-40B4-BE49-F238E27FC236}">
                <a16:creationId xmlns:a16="http://schemas.microsoft.com/office/drawing/2014/main" id="{01F26F21-41C6-41CA-8753-EC3F5AA419CD}"/>
              </a:ext>
            </a:extLst>
          </p:cNvPr>
          <p:cNvPicPr>
            <a:picLocks noChangeAspect="1"/>
          </p:cNvPicPr>
          <p:nvPr/>
        </p:nvPicPr>
        <p:blipFill>
          <a:blip r:embed="rId2"/>
          <a:stretch>
            <a:fillRect/>
          </a:stretch>
        </p:blipFill>
        <p:spPr>
          <a:xfrm>
            <a:off x="269047" y="2689316"/>
            <a:ext cx="11462119" cy="2048053"/>
          </a:xfrm>
          <a:prstGeom prst="rect">
            <a:avLst/>
          </a:prstGeom>
        </p:spPr>
      </p:pic>
    </p:spTree>
    <p:extLst>
      <p:ext uri="{BB962C8B-B14F-4D97-AF65-F5344CB8AC3E}">
        <p14:creationId xmlns:p14="http://schemas.microsoft.com/office/powerpoint/2010/main" val="307580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Will it generalize?</a:t>
            </a:r>
            <a:endParaRPr lang="en-IN" sz="1800" dirty="0"/>
          </a:p>
        </p:txBody>
      </p:sp>
      <p:sp>
        <p:nvSpPr>
          <p:cNvPr id="20" name="TextBox 19">
            <a:extLst>
              <a:ext uri="{FF2B5EF4-FFF2-40B4-BE49-F238E27FC236}">
                <a16:creationId xmlns:a16="http://schemas.microsoft.com/office/drawing/2014/main" id="{9EC2C987-6169-4952-BA98-121727CE8E78}"/>
              </a:ext>
            </a:extLst>
          </p:cNvPr>
          <p:cNvSpPr txBox="1"/>
          <p:nvPr/>
        </p:nvSpPr>
        <p:spPr>
          <a:xfrm>
            <a:off x="9413846" y="6166595"/>
            <a:ext cx="2088859" cy="246221"/>
          </a:xfrm>
          <a:prstGeom prst="rect">
            <a:avLst/>
          </a:prstGeom>
          <a:noFill/>
        </p:spPr>
        <p:txBody>
          <a:bodyPr wrap="square" rtlCol="0">
            <a:spAutoFit/>
          </a:bodyPr>
          <a:lstStyle/>
          <a:p>
            <a:r>
              <a:rPr lang="en-US" sz="1000" dirty="0"/>
              <a:t>Move to notebook</a:t>
            </a:r>
            <a:endParaRPr lang="en-IN" sz="1000" dirty="0"/>
          </a:p>
        </p:txBody>
      </p:sp>
      <p:pic>
        <p:nvPicPr>
          <p:cNvPr id="5" name="Picture 4">
            <a:extLst>
              <a:ext uri="{FF2B5EF4-FFF2-40B4-BE49-F238E27FC236}">
                <a16:creationId xmlns:a16="http://schemas.microsoft.com/office/drawing/2014/main" id="{4EFBD890-2850-42EB-A7FC-16380CF7A9F9}"/>
              </a:ext>
            </a:extLst>
          </p:cNvPr>
          <p:cNvPicPr>
            <a:picLocks noChangeAspect="1"/>
          </p:cNvPicPr>
          <p:nvPr/>
        </p:nvPicPr>
        <p:blipFill>
          <a:blip r:embed="rId2"/>
          <a:stretch>
            <a:fillRect/>
          </a:stretch>
        </p:blipFill>
        <p:spPr>
          <a:xfrm>
            <a:off x="328298" y="1899316"/>
            <a:ext cx="11475743" cy="3075356"/>
          </a:xfrm>
          <a:prstGeom prst="rect">
            <a:avLst/>
          </a:prstGeom>
        </p:spPr>
      </p:pic>
    </p:spTree>
    <p:extLst>
      <p:ext uri="{BB962C8B-B14F-4D97-AF65-F5344CB8AC3E}">
        <p14:creationId xmlns:p14="http://schemas.microsoft.com/office/powerpoint/2010/main" val="1056752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Let's check the trend</a:t>
            </a:r>
            <a:endParaRPr lang="en-IN" sz="1800" dirty="0"/>
          </a:p>
        </p:txBody>
      </p:sp>
      <p:sp>
        <p:nvSpPr>
          <p:cNvPr id="20" name="TextBox 19">
            <a:extLst>
              <a:ext uri="{FF2B5EF4-FFF2-40B4-BE49-F238E27FC236}">
                <a16:creationId xmlns:a16="http://schemas.microsoft.com/office/drawing/2014/main" id="{9EC2C987-6169-4952-BA98-121727CE8E78}"/>
              </a:ext>
            </a:extLst>
          </p:cNvPr>
          <p:cNvSpPr txBox="1"/>
          <p:nvPr/>
        </p:nvSpPr>
        <p:spPr>
          <a:xfrm>
            <a:off x="9413846" y="6166595"/>
            <a:ext cx="2088859" cy="246221"/>
          </a:xfrm>
          <a:prstGeom prst="rect">
            <a:avLst/>
          </a:prstGeom>
          <a:noFill/>
        </p:spPr>
        <p:txBody>
          <a:bodyPr wrap="square" rtlCol="0">
            <a:spAutoFit/>
          </a:bodyPr>
          <a:lstStyle/>
          <a:p>
            <a:r>
              <a:rPr lang="en-US" sz="1000" dirty="0"/>
              <a:t>Move to excel</a:t>
            </a:r>
            <a:endParaRPr lang="en-IN" sz="1000" dirty="0"/>
          </a:p>
        </p:txBody>
      </p:sp>
      <p:graphicFrame>
        <p:nvGraphicFramePr>
          <p:cNvPr id="2" name="Table 2">
            <a:extLst>
              <a:ext uri="{FF2B5EF4-FFF2-40B4-BE49-F238E27FC236}">
                <a16:creationId xmlns:a16="http://schemas.microsoft.com/office/drawing/2014/main" id="{6C39ED66-23AF-4EBB-B6A8-5BCE04A5B21F}"/>
              </a:ext>
            </a:extLst>
          </p:cNvPr>
          <p:cNvGraphicFramePr>
            <a:graphicFrameLocks noGrp="1"/>
          </p:cNvGraphicFramePr>
          <p:nvPr>
            <p:extLst>
              <p:ext uri="{D42A27DB-BD31-4B8C-83A1-F6EECF244321}">
                <p14:modId xmlns:p14="http://schemas.microsoft.com/office/powerpoint/2010/main" val="136495081"/>
              </p:ext>
            </p:extLst>
          </p:nvPr>
        </p:nvGraphicFramePr>
        <p:xfrm>
          <a:off x="1560352" y="2959538"/>
          <a:ext cx="8096308" cy="1854200"/>
        </p:xfrm>
        <a:graphic>
          <a:graphicData uri="http://schemas.openxmlformats.org/drawingml/2006/table">
            <a:tbl>
              <a:tblPr firstRow="1" bandRow="1">
                <a:tableStyleId>{5C22544A-7EE6-4342-B048-85BDC9FD1C3A}</a:tableStyleId>
              </a:tblPr>
              <a:tblGrid>
                <a:gridCol w="2677642">
                  <a:extLst>
                    <a:ext uri="{9D8B030D-6E8A-4147-A177-3AD203B41FA5}">
                      <a16:colId xmlns:a16="http://schemas.microsoft.com/office/drawing/2014/main" val="2426122072"/>
                    </a:ext>
                  </a:extLst>
                </a:gridCol>
                <a:gridCol w="2709333">
                  <a:extLst>
                    <a:ext uri="{9D8B030D-6E8A-4147-A177-3AD203B41FA5}">
                      <a16:colId xmlns:a16="http://schemas.microsoft.com/office/drawing/2014/main" val="1225394872"/>
                    </a:ext>
                  </a:extLst>
                </a:gridCol>
                <a:gridCol w="2709333">
                  <a:extLst>
                    <a:ext uri="{9D8B030D-6E8A-4147-A177-3AD203B41FA5}">
                      <a16:colId xmlns:a16="http://schemas.microsoft.com/office/drawing/2014/main" val="471172998"/>
                    </a:ext>
                  </a:extLst>
                </a:gridCol>
              </a:tblGrid>
              <a:tr h="370840">
                <a:tc>
                  <a:txBody>
                    <a:bodyPr/>
                    <a:lstStyle/>
                    <a:p>
                      <a:r>
                        <a:rPr lang="en-US" dirty="0"/>
                        <a:t>Pixels in rule</a:t>
                      </a:r>
                      <a:endParaRPr lang="en-IN" dirty="0"/>
                    </a:p>
                  </a:txBody>
                  <a:tcPr/>
                </a:tc>
                <a:tc>
                  <a:txBody>
                    <a:bodyPr/>
                    <a:lstStyle/>
                    <a:p>
                      <a:r>
                        <a:rPr lang="en-US" dirty="0"/>
                        <a:t>Run time</a:t>
                      </a:r>
                      <a:endParaRPr lang="en-IN" dirty="0"/>
                    </a:p>
                  </a:txBody>
                  <a:tcPr/>
                </a:tc>
                <a:tc>
                  <a:txBody>
                    <a:bodyPr/>
                    <a:lstStyle/>
                    <a:p>
                      <a:r>
                        <a:rPr lang="en-US" dirty="0"/>
                        <a:t>Rules tested</a:t>
                      </a:r>
                      <a:endParaRPr lang="en-IN" dirty="0"/>
                    </a:p>
                  </a:txBody>
                  <a:tcPr/>
                </a:tc>
                <a:extLst>
                  <a:ext uri="{0D108BD9-81ED-4DB2-BD59-A6C34878D82A}">
                    <a16:rowId xmlns:a16="http://schemas.microsoft.com/office/drawing/2014/main" val="196536341"/>
                  </a:ext>
                </a:extLst>
              </a:tr>
              <a:tr h="370840">
                <a:tc>
                  <a:txBody>
                    <a:bodyPr/>
                    <a:lstStyle/>
                    <a:p>
                      <a:r>
                        <a:rPr lang="en-US" dirty="0"/>
                        <a:t>1</a:t>
                      </a:r>
                      <a:endParaRPr lang="en-IN" dirty="0"/>
                    </a:p>
                  </a:txBody>
                  <a:tcPr/>
                </a:tc>
                <a:tc>
                  <a:txBody>
                    <a:bodyPr/>
                    <a:lstStyle/>
                    <a:p>
                      <a:r>
                        <a:rPr lang="en-US" dirty="0"/>
                        <a:t>0.02</a:t>
                      </a:r>
                      <a:endParaRPr lang="en-IN" dirty="0"/>
                    </a:p>
                  </a:txBody>
                  <a:tcPr/>
                </a:tc>
                <a:tc>
                  <a:txBody>
                    <a:bodyPr/>
                    <a:lstStyle/>
                    <a:p>
                      <a:r>
                        <a:rPr lang="en-US" dirty="0"/>
                        <a:t>162</a:t>
                      </a:r>
                      <a:endParaRPr lang="en-IN" dirty="0"/>
                    </a:p>
                  </a:txBody>
                  <a:tcPr/>
                </a:tc>
                <a:extLst>
                  <a:ext uri="{0D108BD9-81ED-4DB2-BD59-A6C34878D82A}">
                    <a16:rowId xmlns:a16="http://schemas.microsoft.com/office/drawing/2014/main" val="2980579560"/>
                  </a:ext>
                </a:extLst>
              </a:tr>
              <a:tr h="370840">
                <a:tc>
                  <a:txBody>
                    <a:bodyPr/>
                    <a:lstStyle/>
                    <a:p>
                      <a:r>
                        <a:rPr lang="en-US" dirty="0"/>
                        <a:t>2</a:t>
                      </a:r>
                      <a:endParaRPr lang="en-IN" dirty="0"/>
                    </a:p>
                  </a:txBody>
                  <a:tcPr/>
                </a:tc>
                <a:tc>
                  <a:txBody>
                    <a:bodyPr/>
                    <a:lstStyle/>
                    <a:p>
                      <a:r>
                        <a:rPr lang="en-US" dirty="0"/>
                        <a:t>4.488</a:t>
                      </a:r>
                      <a:endParaRPr lang="en-IN" dirty="0"/>
                    </a:p>
                  </a:txBody>
                  <a:tcPr/>
                </a:tc>
                <a:tc>
                  <a:txBody>
                    <a:bodyPr/>
                    <a:lstStyle/>
                    <a:p>
                      <a:r>
                        <a:rPr lang="en-US" dirty="0"/>
                        <a:t>12960</a:t>
                      </a:r>
                      <a:endParaRPr lang="en-IN" dirty="0"/>
                    </a:p>
                  </a:txBody>
                  <a:tcPr/>
                </a:tc>
                <a:extLst>
                  <a:ext uri="{0D108BD9-81ED-4DB2-BD59-A6C34878D82A}">
                    <a16:rowId xmlns:a16="http://schemas.microsoft.com/office/drawing/2014/main" val="912461703"/>
                  </a:ext>
                </a:extLst>
              </a:tr>
              <a:tr h="370840">
                <a:tc>
                  <a:txBody>
                    <a:bodyPr/>
                    <a:lstStyle/>
                    <a:p>
                      <a:r>
                        <a:rPr lang="en-US" dirty="0"/>
                        <a:t>3</a:t>
                      </a:r>
                      <a:endParaRPr lang="en-IN" dirty="0"/>
                    </a:p>
                  </a:txBody>
                  <a:tcPr/>
                </a:tc>
                <a:tc>
                  <a:txBody>
                    <a:bodyPr/>
                    <a:lstStyle/>
                    <a:p>
                      <a:r>
                        <a:rPr lang="en-IN" dirty="0"/>
                        <a:t>160.621</a:t>
                      </a:r>
                    </a:p>
                  </a:txBody>
                  <a:tcPr/>
                </a:tc>
                <a:tc>
                  <a:txBody>
                    <a:bodyPr/>
                    <a:lstStyle/>
                    <a:p>
                      <a:r>
                        <a:rPr lang="en-US" dirty="0"/>
                        <a:t>682560</a:t>
                      </a:r>
                      <a:endParaRPr lang="en-IN" dirty="0"/>
                    </a:p>
                  </a:txBody>
                  <a:tcPr/>
                </a:tc>
                <a:extLst>
                  <a:ext uri="{0D108BD9-81ED-4DB2-BD59-A6C34878D82A}">
                    <a16:rowId xmlns:a16="http://schemas.microsoft.com/office/drawing/2014/main" val="3665320390"/>
                  </a:ext>
                </a:extLst>
              </a:tr>
              <a:tr h="370840">
                <a:tc>
                  <a:txBody>
                    <a:bodyPr/>
                    <a:lstStyle/>
                    <a:p>
                      <a:r>
                        <a:rPr lang="en-US" dirty="0"/>
                        <a:t>4</a:t>
                      </a:r>
                      <a:endParaRPr lang="en-IN" dirty="0"/>
                    </a:p>
                  </a:txBody>
                  <a:tcPr/>
                </a:tc>
                <a:tc>
                  <a:txBody>
                    <a:bodyPr/>
                    <a:lstStyle/>
                    <a:p>
                      <a:r>
                        <a:rPr lang="en-IN" dirty="0"/>
                        <a:t>2541</a:t>
                      </a:r>
                    </a:p>
                  </a:txBody>
                  <a:tcPr/>
                </a:tc>
                <a:tc>
                  <a:txBody>
                    <a:bodyPr/>
                    <a:lstStyle/>
                    <a:p>
                      <a:r>
                        <a:rPr lang="en-US" dirty="0"/>
                        <a:t>26619840</a:t>
                      </a:r>
                      <a:endParaRPr lang="en-IN" dirty="0"/>
                    </a:p>
                  </a:txBody>
                  <a:tcPr/>
                </a:tc>
                <a:extLst>
                  <a:ext uri="{0D108BD9-81ED-4DB2-BD59-A6C34878D82A}">
                    <a16:rowId xmlns:a16="http://schemas.microsoft.com/office/drawing/2014/main" val="3785628220"/>
                  </a:ext>
                </a:extLst>
              </a:tr>
            </a:tbl>
          </a:graphicData>
        </a:graphic>
      </p:graphicFrame>
    </p:spTree>
    <p:extLst>
      <p:ext uri="{BB962C8B-B14F-4D97-AF65-F5344CB8AC3E}">
        <p14:creationId xmlns:p14="http://schemas.microsoft.com/office/powerpoint/2010/main" val="207600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FA1C-3279-44DA-BF5A-C72D1F3AC756}"/>
              </a:ext>
            </a:extLst>
          </p:cNvPr>
          <p:cNvSpPr>
            <a:spLocks noGrp="1"/>
          </p:cNvSpPr>
          <p:nvPr>
            <p:ph type="title"/>
          </p:nvPr>
        </p:nvSpPr>
        <p:spPr/>
        <p:txBody>
          <a:bodyPr/>
          <a:lstStyle/>
          <a:p>
            <a:r>
              <a:rPr lang="en-US" dirty="0"/>
              <a:t>Day 4 – Hands on deep learning</a:t>
            </a:r>
            <a:endParaRPr lang="en-IN" dirty="0"/>
          </a:p>
        </p:txBody>
      </p:sp>
      <p:sp>
        <p:nvSpPr>
          <p:cNvPr id="4" name="TextBox 3">
            <a:extLst>
              <a:ext uri="{FF2B5EF4-FFF2-40B4-BE49-F238E27FC236}">
                <a16:creationId xmlns:a16="http://schemas.microsoft.com/office/drawing/2014/main" id="{CB13C7DF-E742-41C0-9A3F-82C020384E53}"/>
              </a:ext>
            </a:extLst>
          </p:cNvPr>
          <p:cNvSpPr txBox="1"/>
          <p:nvPr/>
        </p:nvSpPr>
        <p:spPr>
          <a:xfrm>
            <a:off x="436228" y="1937857"/>
            <a:ext cx="11081856" cy="2123658"/>
          </a:xfrm>
          <a:prstGeom prst="rect">
            <a:avLst/>
          </a:prstGeom>
          <a:noFill/>
        </p:spPr>
        <p:txBody>
          <a:bodyPr wrap="square" rtlCol="0">
            <a:spAutoFit/>
          </a:bodyPr>
          <a:lstStyle/>
          <a:p>
            <a:r>
              <a:rPr lang="en-US" sz="2000" dirty="0"/>
              <a:t>Topics to be covered:</a:t>
            </a:r>
          </a:p>
          <a:p>
            <a:pPr marL="285750" indent="-285750">
              <a:buFont typeface="Arial" panose="020B0604020202020204" pitchFamily="34" charset="0"/>
              <a:buChar char="•"/>
            </a:pPr>
            <a:r>
              <a:rPr lang="en-US" sz="1600" dirty="0"/>
              <a:t>Back Propagation</a:t>
            </a:r>
          </a:p>
          <a:p>
            <a:pPr marL="285750" indent="-285750">
              <a:buFont typeface="Arial" panose="020B0604020202020204" pitchFamily="34" charset="0"/>
              <a:buChar char="•"/>
            </a:pPr>
            <a:r>
              <a:rPr lang="en-US" sz="1600" dirty="0"/>
              <a:t>The XOR problem</a:t>
            </a:r>
          </a:p>
          <a:p>
            <a:pPr marL="285750" indent="-285750">
              <a:buFont typeface="Arial" panose="020B0604020202020204" pitchFamily="34" charset="0"/>
              <a:buChar char="•"/>
            </a:pPr>
            <a:r>
              <a:rPr lang="en-US" sz="1600" dirty="0"/>
              <a:t>Cost function and learning rule</a:t>
            </a:r>
          </a:p>
          <a:p>
            <a:pPr marL="285750" indent="-285750">
              <a:buFont typeface="Arial" panose="020B0604020202020204" pitchFamily="34" charset="0"/>
              <a:buChar char="•"/>
            </a:pPr>
            <a:r>
              <a:rPr lang="en-US" sz="1600" dirty="0"/>
              <a:t>Binary classification</a:t>
            </a:r>
          </a:p>
          <a:p>
            <a:pPr marL="285750" indent="-285750">
              <a:buFont typeface="Arial" panose="020B0604020202020204" pitchFamily="34" charset="0"/>
              <a:buChar char="•"/>
            </a:pPr>
            <a:r>
              <a:rPr lang="en-US" sz="1600" dirty="0"/>
              <a:t>Multiclass classification</a:t>
            </a:r>
            <a:endParaRPr lang="en-IN" sz="1600" dirty="0"/>
          </a:p>
          <a:p>
            <a:pPr marL="285750" indent="-285750">
              <a:buFont typeface="Arial" panose="020B0604020202020204" pitchFamily="34" charset="0"/>
              <a:buChar char="•"/>
            </a:pPr>
            <a:r>
              <a:rPr lang="en-IN" sz="1600" dirty="0"/>
              <a:t>Improvements in neural networks</a:t>
            </a:r>
          </a:p>
          <a:p>
            <a:pPr marL="285750" indent="-285750">
              <a:buFont typeface="Arial" panose="020B0604020202020204" pitchFamily="34" charset="0"/>
              <a:buChar char="•"/>
            </a:pPr>
            <a:r>
              <a:rPr lang="en-IN" sz="1600" dirty="0"/>
              <a:t>universality theorem(optional)</a:t>
            </a:r>
            <a:endParaRPr lang="en-US" sz="1600" dirty="0"/>
          </a:p>
        </p:txBody>
      </p:sp>
      <p:sp>
        <p:nvSpPr>
          <p:cNvPr id="5" name="TextBox 4">
            <a:extLst>
              <a:ext uri="{FF2B5EF4-FFF2-40B4-BE49-F238E27FC236}">
                <a16:creationId xmlns:a16="http://schemas.microsoft.com/office/drawing/2014/main" id="{218D31A3-7C6F-49A8-A39B-0C9123709D8B}"/>
              </a:ext>
            </a:extLst>
          </p:cNvPr>
          <p:cNvSpPr txBox="1"/>
          <p:nvPr/>
        </p:nvSpPr>
        <p:spPr>
          <a:xfrm>
            <a:off x="5663268" y="1367522"/>
            <a:ext cx="5690532" cy="646331"/>
          </a:xfrm>
          <a:prstGeom prst="rect">
            <a:avLst/>
          </a:prstGeom>
          <a:noFill/>
        </p:spPr>
        <p:txBody>
          <a:bodyPr wrap="square" rtlCol="0">
            <a:spAutoFit/>
          </a:bodyPr>
          <a:lstStyle/>
          <a:p>
            <a:r>
              <a:rPr lang="en-US" dirty="0"/>
              <a:t>- Can you find a solution for every equation with Deep learning?</a:t>
            </a:r>
            <a:endParaRPr lang="en-IN" dirty="0"/>
          </a:p>
        </p:txBody>
      </p:sp>
    </p:spTree>
    <p:extLst>
      <p:ext uri="{BB962C8B-B14F-4D97-AF65-F5344CB8AC3E}">
        <p14:creationId xmlns:p14="http://schemas.microsoft.com/office/powerpoint/2010/main" val="382861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Let's check the trend</a:t>
            </a:r>
            <a:endParaRPr lang="en-IN" sz="1800" dirty="0"/>
          </a:p>
        </p:txBody>
      </p:sp>
      <p:graphicFrame>
        <p:nvGraphicFramePr>
          <p:cNvPr id="2" name="Table 2">
            <a:extLst>
              <a:ext uri="{FF2B5EF4-FFF2-40B4-BE49-F238E27FC236}">
                <a16:creationId xmlns:a16="http://schemas.microsoft.com/office/drawing/2014/main" id="{6C39ED66-23AF-4EBB-B6A8-5BCE04A5B21F}"/>
              </a:ext>
            </a:extLst>
          </p:cNvPr>
          <p:cNvGraphicFramePr>
            <a:graphicFrameLocks noGrp="1"/>
          </p:cNvGraphicFramePr>
          <p:nvPr>
            <p:extLst>
              <p:ext uri="{D42A27DB-BD31-4B8C-83A1-F6EECF244321}">
                <p14:modId xmlns:p14="http://schemas.microsoft.com/office/powerpoint/2010/main" val="3514083395"/>
              </p:ext>
            </p:extLst>
          </p:nvPr>
        </p:nvGraphicFramePr>
        <p:xfrm>
          <a:off x="752212" y="2186541"/>
          <a:ext cx="5343788" cy="1847355"/>
        </p:xfrm>
        <a:graphic>
          <a:graphicData uri="http://schemas.openxmlformats.org/drawingml/2006/table">
            <a:tbl>
              <a:tblPr firstRow="1" bandRow="1">
                <a:tableStyleId>{5C22544A-7EE6-4342-B048-85BDC9FD1C3A}</a:tableStyleId>
              </a:tblPr>
              <a:tblGrid>
                <a:gridCol w="1767318">
                  <a:extLst>
                    <a:ext uri="{9D8B030D-6E8A-4147-A177-3AD203B41FA5}">
                      <a16:colId xmlns:a16="http://schemas.microsoft.com/office/drawing/2014/main" val="2426122072"/>
                    </a:ext>
                  </a:extLst>
                </a:gridCol>
                <a:gridCol w="1788235">
                  <a:extLst>
                    <a:ext uri="{9D8B030D-6E8A-4147-A177-3AD203B41FA5}">
                      <a16:colId xmlns:a16="http://schemas.microsoft.com/office/drawing/2014/main" val="1225394872"/>
                    </a:ext>
                  </a:extLst>
                </a:gridCol>
                <a:gridCol w="1788235">
                  <a:extLst>
                    <a:ext uri="{9D8B030D-6E8A-4147-A177-3AD203B41FA5}">
                      <a16:colId xmlns:a16="http://schemas.microsoft.com/office/drawing/2014/main" val="471172998"/>
                    </a:ext>
                  </a:extLst>
                </a:gridCol>
              </a:tblGrid>
              <a:tr h="369471">
                <a:tc>
                  <a:txBody>
                    <a:bodyPr/>
                    <a:lstStyle/>
                    <a:p>
                      <a:r>
                        <a:rPr lang="en-US" dirty="0"/>
                        <a:t>Pixels in rule</a:t>
                      </a:r>
                      <a:endParaRPr lang="en-IN" dirty="0"/>
                    </a:p>
                  </a:txBody>
                  <a:tcPr/>
                </a:tc>
                <a:tc>
                  <a:txBody>
                    <a:bodyPr/>
                    <a:lstStyle/>
                    <a:p>
                      <a:r>
                        <a:rPr lang="en-US" dirty="0"/>
                        <a:t>Run time</a:t>
                      </a:r>
                      <a:endParaRPr lang="en-IN" dirty="0"/>
                    </a:p>
                  </a:txBody>
                  <a:tcPr/>
                </a:tc>
                <a:tc>
                  <a:txBody>
                    <a:bodyPr/>
                    <a:lstStyle/>
                    <a:p>
                      <a:r>
                        <a:rPr lang="en-US" dirty="0"/>
                        <a:t>Rules tested</a:t>
                      </a:r>
                      <a:endParaRPr lang="en-IN" dirty="0"/>
                    </a:p>
                  </a:txBody>
                  <a:tcPr/>
                </a:tc>
                <a:extLst>
                  <a:ext uri="{0D108BD9-81ED-4DB2-BD59-A6C34878D82A}">
                    <a16:rowId xmlns:a16="http://schemas.microsoft.com/office/drawing/2014/main" val="196536341"/>
                  </a:ext>
                </a:extLst>
              </a:tr>
              <a:tr h="369471">
                <a:tc>
                  <a:txBody>
                    <a:bodyPr/>
                    <a:lstStyle/>
                    <a:p>
                      <a:r>
                        <a:rPr lang="en-US" dirty="0"/>
                        <a:t>1</a:t>
                      </a:r>
                      <a:endParaRPr lang="en-IN" dirty="0"/>
                    </a:p>
                  </a:txBody>
                  <a:tcPr/>
                </a:tc>
                <a:tc>
                  <a:txBody>
                    <a:bodyPr/>
                    <a:lstStyle/>
                    <a:p>
                      <a:r>
                        <a:rPr lang="en-US" dirty="0"/>
                        <a:t>0.02</a:t>
                      </a:r>
                      <a:endParaRPr lang="en-IN" dirty="0"/>
                    </a:p>
                  </a:txBody>
                  <a:tcPr/>
                </a:tc>
                <a:tc>
                  <a:txBody>
                    <a:bodyPr/>
                    <a:lstStyle/>
                    <a:p>
                      <a:r>
                        <a:rPr lang="en-US" dirty="0"/>
                        <a:t>162</a:t>
                      </a:r>
                      <a:endParaRPr lang="en-IN" dirty="0"/>
                    </a:p>
                  </a:txBody>
                  <a:tcPr/>
                </a:tc>
                <a:extLst>
                  <a:ext uri="{0D108BD9-81ED-4DB2-BD59-A6C34878D82A}">
                    <a16:rowId xmlns:a16="http://schemas.microsoft.com/office/drawing/2014/main" val="2980579560"/>
                  </a:ext>
                </a:extLst>
              </a:tr>
              <a:tr h="369471">
                <a:tc>
                  <a:txBody>
                    <a:bodyPr/>
                    <a:lstStyle/>
                    <a:p>
                      <a:r>
                        <a:rPr lang="en-US" dirty="0"/>
                        <a:t>2</a:t>
                      </a:r>
                      <a:endParaRPr lang="en-IN" dirty="0"/>
                    </a:p>
                  </a:txBody>
                  <a:tcPr/>
                </a:tc>
                <a:tc>
                  <a:txBody>
                    <a:bodyPr/>
                    <a:lstStyle/>
                    <a:p>
                      <a:r>
                        <a:rPr lang="en-US" dirty="0"/>
                        <a:t>4.488</a:t>
                      </a:r>
                      <a:endParaRPr lang="en-IN" dirty="0"/>
                    </a:p>
                  </a:txBody>
                  <a:tcPr/>
                </a:tc>
                <a:tc>
                  <a:txBody>
                    <a:bodyPr/>
                    <a:lstStyle/>
                    <a:p>
                      <a:r>
                        <a:rPr lang="en-US" dirty="0"/>
                        <a:t>12960</a:t>
                      </a:r>
                      <a:endParaRPr lang="en-IN" dirty="0"/>
                    </a:p>
                  </a:txBody>
                  <a:tcPr/>
                </a:tc>
                <a:extLst>
                  <a:ext uri="{0D108BD9-81ED-4DB2-BD59-A6C34878D82A}">
                    <a16:rowId xmlns:a16="http://schemas.microsoft.com/office/drawing/2014/main" val="912461703"/>
                  </a:ext>
                </a:extLst>
              </a:tr>
              <a:tr h="369471">
                <a:tc>
                  <a:txBody>
                    <a:bodyPr/>
                    <a:lstStyle/>
                    <a:p>
                      <a:r>
                        <a:rPr lang="en-US" dirty="0"/>
                        <a:t>3</a:t>
                      </a:r>
                      <a:endParaRPr lang="en-IN" dirty="0"/>
                    </a:p>
                  </a:txBody>
                  <a:tcPr/>
                </a:tc>
                <a:tc>
                  <a:txBody>
                    <a:bodyPr/>
                    <a:lstStyle/>
                    <a:p>
                      <a:r>
                        <a:rPr lang="en-IN" dirty="0"/>
                        <a:t>160.621</a:t>
                      </a:r>
                    </a:p>
                  </a:txBody>
                  <a:tcPr/>
                </a:tc>
                <a:tc>
                  <a:txBody>
                    <a:bodyPr/>
                    <a:lstStyle/>
                    <a:p>
                      <a:r>
                        <a:rPr lang="en-US" dirty="0"/>
                        <a:t>682560</a:t>
                      </a:r>
                      <a:endParaRPr lang="en-IN" dirty="0"/>
                    </a:p>
                  </a:txBody>
                  <a:tcPr/>
                </a:tc>
                <a:extLst>
                  <a:ext uri="{0D108BD9-81ED-4DB2-BD59-A6C34878D82A}">
                    <a16:rowId xmlns:a16="http://schemas.microsoft.com/office/drawing/2014/main" val="3665320390"/>
                  </a:ext>
                </a:extLst>
              </a:tr>
              <a:tr h="369471">
                <a:tc>
                  <a:txBody>
                    <a:bodyPr/>
                    <a:lstStyle/>
                    <a:p>
                      <a:r>
                        <a:rPr lang="en-US" dirty="0"/>
                        <a:t>4</a:t>
                      </a:r>
                      <a:endParaRPr lang="en-IN" dirty="0"/>
                    </a:p>
                  </a:txBody>
                  <a:tcPr/>
                </a:tc>
                <a:tc>
                  <a:txBody>
                    <a:bodyPr/>
                    <a:lstStyle/>
                    <a:p>
                      <a:r>
                        <a:rPr lang="en-IN" dirty="0"/>
                        <a:t>2541</a:t>
                      </a:r>
                    </a:p>
                  </a:txBody>
                  <a:tcPr/>
                </a:tc>
                <a:tc>
                  <a:txBody>
                    <a:bodyPr/>
                    <a:lstStyle/>
                    <a:p>
                      <a:r>
                        <a:rPr lang="en-US" dirty="0"/>
                        <a:t>26619840</a:t>
                      </a:r>
                      <a:endParaRPr lang="en-IN" dirty="0"/>
                    </a:p>
                  </a:txBody>
                  <a:tcPr/>
                </a:tc>
                <a:extLst>
                  <a:ext uri="{0D108BD9-81ED-4DB2-BD59-A6C34878D82A}">
                    <a16:rowId xmlns:a16="http://schemas.microsoft.com/office/drawing/2014/main" val="3785628220"/>
                  </a:ext>
                </a:extLst>
              </a:tr>
            </a:tbl>
          </a:graphicData>
        </a:graphic>
      </p:graphicFrame>
      <p:pic>
        <p:nvPicPr>
          <p:cNvPr id="4" name="Picture 3">
            <a:extLst>
              <a:ext uri="{FF2B5EF4-FFF2-40B4-BE49-F238E27FC236}">
                <a16:creationId xmlns:a16="http://schemas.microsoft.com/office/drawing/2014/main" id="{9AD42D8D-E2BD-4DE4-BF33-19DEB91F4F15}"/>
              </a:ext>
            </a:extLst>
          </p:cNvPr>
          <p:cNvPicPr>
            <a:picLocks noChangeAspect="1"/>
          </p:cNvPicPr>
          <p:nvPr/>
        </p:nvPicPr>
        <p:blipFill>
          <a:blip r:embed="rId2"/>
          <a:stretch>
            <a:fillRect/>
          </a:stretch>
        </p:blipFill>
        <p:spPr>
          <a:xfrm>
            <a:off x="6813766" y="1852810"/>
            <a:ext cx="4419983" cy="2514818"/>
          </a:xfrm>
          <a:prstGeom prst="rect">
            <a:avLst/>
          </a:prstGeom>
        </p:spPr>
      </p:pic>
      <p:sp>
        <p:nvSpPr>
          <p:cNvPr id="5" name="TextBox 4">
            <a:extLst>
              <a:ext uri="{FF2B5EF4-FFF2-40B4-BE49-F238E27FC236}">
                <a16:creationId xmlns:a16="http://schemas.microsoft.com/office/drawing/2014/main" id="{B42C946A-0778-486F-8ABF-D4CF3360C782}"/>
              </a:ext>
            </a:extLst>
          </p:cNvPr>
          <p:cNvSpPr txBox="1"/>
          <p:nvPr/>
        </p:nvSpPr>
        <p:spPr>
          <a:xfrm>
            <a:off x="1233182" y="5066950"/>
            <a:ext cx="10000567" cy="369332"/>
          </a:xfrm>
          <a:prstGeom prst="rect">
            <a:avLst/>
          </a:prstGeom>
          <a:noFill/>
        </p:spPr>
        <p:txBody>
          <a:bodyPr wrap="square" rtlCol="0">
            <a:spAutoFit/>
          </a:bodyPr>
          <a:lstStyle/>
          <a:p>
            <a:r>
              <a:rPr lang="en-US" dirty="0"/>
              <a:t>This failure to scale is called intractability. And this contributed to the first AI winter 1974-1980 </a:t>
            </a:r>
            <a:endParaRPr lang="en-IN" dirty="0"/>
          </a:p>
        </p:txBody>
      </p:sp>
    </p:spTree>
    <p:extLst>
      <p:ext uri="{BB962C8B-B14F-4D97-AF65-F5344CB8AC3E}">
        <p14:creationId xmlns:p14="http://schemas.microsoft.com/office/powerpoint/2010/main" val="3182233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To understand the issue we need another to know a million-dollar question</a:t>
            </a:r>
            <a:endParaRPr lang="en-IN" sz="1800" dirty="0"/>
          </a:p>
        </p:txBody>
      </p:sp>
      <p:pic>
        <p:nvPicPr>
          <p:cNvPr id="6" name="Picture 5">
            <a:extLst>
              <a:ext uri="{FF2B5EF4-FFF2-40B4-BE49-F238E27FC236}">
                <a16:creationId xmlns:a16="http://schemas.microsoft.com/office/drawing/2014/main" id="{FF05C27D-1515-41CF-895B-D8FA1B3048EF}"/>
              </a:ext>
            </a:extLst>
          </p:cNvPr>
          <p:cNvPicPr>
            <a:picLocks noChangeAspect="1"/>
          </p:cNvPicPr>
          <p:nvPr/>
        </p:nvPicPr>
        <p:blipFill>
          <a:blip r:embed="rId2"/>
          <a:stretch>
            <a:fillRect/>
          </a:stretch>
        </p:blipFill>
        <p:spPr>
          <a:xfrm>
            <a:off x="642026" y="1593267"/>
            <a:ext cx="9523379" cy="4641302"/>
          </a:xfrm>
          <a:prstGeom prst="rect">
            <a:avLst/>
          </a:prstGeom>
        </p:spPr>
      </p:pic>
    </p:spTree>
    <p:extLst>
      <p:ext uri="{BB962C8B-B14F-4D97-AF65-F5344CB8AC3E}">
        <p14:creationId xmlns:p14="http://schemas.microsoft.com/office/powerpoint/2010/main" val="1013495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Let’s see the what the issue is?</a:t>
            </a:r>
            <a:endParaRPr lang="en-IN" sz="1800" dirty="0"/>
          </a:p>
        </p:txBody>
      </p:sp>
      <p:pic>
        <p:nvPicPr>
          <p:cNvPr id="10" name="Picture 9">
            <a:extLst>
              <a:ext uri="{FF2B5EF4-FFF2-40B4-BE49-F238E27FC236}">
                <a16:creationId xmlns:a16="http://schemas.microsoft.com/office/drawing/2014/main" id="{28E7454D-4E70-4202-8151-478A394B2AAC}"/>
              </a:ext>
            </a:extLst>
          </p:cNvPr>
          <p:cNvPicPr>
            <a:picLocks noChangeAspect="1"/>
          </p:cNvPicPr>
          <p:nvPr/>
        </p:nvPicPr>
        <p:blipFill>
          <a:blip r:embed="rId2"/>
          <a:stretch>
            <a:fillRect/>
          </a:stretch>
        </p:blipFill>
        <p:spPr>
          <a:xfrm>
            <a:off x="256432" y="1392471"/>
            <a:ext cx="8577175" cy="5029301"/>
          </a:xfrm>
          <a:prstGeom prst="rect">
            <a:avLst/>
          </a:prstGeom>
        </p:spPr>
      </p:pic>
    </p:spTree>
    <p:extLst>
      <p:ext uri="{BB962C8B-B14F-4D97-AF65-F5344CB8AC3E}">
        <p14:creationId xmlns:p14="http://schemas.microsoft.com/office/powerpoint/2010/main" val="4067886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Let’s see the what the issue is?</a:t>
            </a:r>
            <a:endParaRPr lang="en-IN" sz="1800" dirty="0"/>
          </a:p>
        </p:txBody>
      </p:sp>
      <p:pic>
        <p:nvPicPr>
          <p:cNvPr id="21506" name="Picture 2">
            <a:extLst>
              <a:ext uri="{FF2B5EF4-FFF2-40B4-BE49-F238E27FC236}">
                <a16:creationId xmlns:a16="http://schemas.microsoft.com/office/drawing/2014/main" id="{3049C492-F6E1-4006-9219-FEC7539F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324" y="1758237"/>
            <a:ext cx="7800061" cy="403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84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Let’s see the what the issue is?</a:t>
            </a:r>
            <a:endParaRPr lang="en-IN" sz="1800" dirty="0"/>
          </a:p>
        </p:txBody>
      </p:sp>
      <p:pic>
        <p:nvPicPr>
          <p:cNvPr id="4" name="Picture 3">
            <a:extLst>
              <a:ext uri="{FF2B5EF4-FFF2-40B4-BE49-F238E27FC236}">
                <a16:creationId xmlns:a16="http://schemas.microsoft.com/office/drawing/2014/main" id="{A0C90207-E140-4D52-AAF5-578FCB1D70AA}"/>
              </a:ext>
            </a:extLst>
          </p:cNvPr>
          <p:cNvPicPr>
            <a:picLocks noChangeAspect="1"/>
          </p:cNvPicPr>
          <p:nvPr/>
        </p:nvPicPr>
        <p:blipFill>
          <a:blip r:embed="rId2"/>
          <a:stretch>
            <a:fillRect/>
          </a:stretch>
        </p:blipFill>
        <p:spPr>
          <a:xfrm>
            <a:off x="0" y="1268405"/>
            <a:ext cx="9982899" cy="5549153"/>
          </a:xfrm>
          <a:prstGeom prst="rect">
            <a:avLst/>
          </a:prstGeom>
        </p:spPr>
      </p:pic>
    </p:spTree>
    <p:extLst>
      <p:ext uri="{BB962C8B-B14F-4D97-AF65-F5344CB8AC3E}">
        <p14:creationId xmlns:p14="http://schemas.microsoft.com/office/powerpoint/2010/main" val="4212768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Drawing a tree</a:t>
            </a:r>
            <a:endParaRPr lang="en-IN" sz="1800" dirty="0"/>
          </a:p>
        </p:txBody>
      </p:sp>
      <p:pic>
        <p:nvPicPr>
          <p:cNvPr id="3" name="Picture 2">
            <a:extLst>
              <a:ext uri="{FF2B5EF4-FFF2-40B4-BE49-F238E27FC236}">
                <a16:creationId xmlns:a16="http://schemas.microsoft.com/office/drawing/2014/main" id="{4F7834F7-ADB4-4951-8046-054730AE2828}"/>
              </a:ext>
            </a:extLst>
          </p:cNvPr>
          <p:cNvPicPr>
            <a:picLocks noChangeAspect="1"/>
          </p:cNvPicPr>
          <p:nvPr/>
        </p:nvPicPr>
        <p:blipFill>
          <a:blip r:embed="rId2"/>
          <a:stretch>
            <a:fillRect/>
          </a:stretch>
        </p:blipFill>
        <p:spPr>
          <a:xfrm>
            <a:off x="2845005" y="1935350"/>
            <a:ext cx="4404742" cy="2987299"/>
          </a:xfrm>
          <a:prstGeom prst="rect">
            <a:avLst/>
          </a:prstGeom>
        </p:spPr>
      </p:pic>
    </p:spTree>
    <p:extLst>
      <p:ext uri="{BB962C8B-B14F-4D97-AF65-F5344CB8AC3E}">
        <p14:creationId xmlns:p14="http://schemas.microsoft.com/office/powerpoint/2010/main" val="3694536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Drawing a tree</a:t>
            </a:r>
            <a:endParaRPr lang="en-IN" sz="1800" dirty="0"/>
          </a:p>
        </p:txBody>
      </p:sp>
      <p:pic>
        <p:nvPicPr>
          <p:cNvPr id="4" name="Picture 3">
            <a:extLst>
              <a:ext uri="{FF2B5EF4-FFF2-40B4-BE49-F238E27FC236}">
                <a16:creationId xmlns:a16="http://schemas.microsoft.com/office/drawing/2014/main" id="{433873D3-C7C1-4504-A99D-90E02E79B139}"/>
              </a:ext>
            </a:extLst>
          </p:cNvPr>
          <p:cNvPicPr>
            <a:picLocks noChangeAspect="1"/>
          </p:cNvPicPr>
          <p:nvPr/>
        </p:nvPicPr>
        <p:blipFill>
          <a:blip r:embed="rId2"/>
          <a:stretch>
            <a:fillRect/>
          </a:stretch>
        </p:blipFill>
        <p:spPr>
          <a:xfrm>
            <a:off x="591594" y="1996315"/>
            <a:ext cx="11151938" cy="3565585"/>
          </a:xfrm>
          <a:prstGeom prst="rect">
            <a:avLst/>
          </a:prstGeom>
        </p:spPr>
      </p:pic>
    </p:spTree>
    <p:extLst>
      <p:ext uri="{BB962C8B-B14F-4D97-AF65-F5344CB8AC3E}">
        <p14:creationId xmlns:p14="http://schemas.microsoft.com/office/powerpoint/2010/main" val="350139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Splitting by one pixel</a:t>
            </a:r>
            <a:endParaRPr lang="en-IN" sz="1800" dirty="0"/>
          </a:p>
        </p:txBody>
      </p:sp>
      <p:pic>
        <p:nvPicPr>
          <p:cNvPr id="3" name="Picture 2">
            <a:extLst>
              <a:ext uri="{FF2B5EF4-FFF2-40B4-BE49-F238E27FC236}">
                <a16:creationId xmlns:a16="http://schemas.microsoft.com/office/drawing/2014/main" id="{8F85E90A-EE89-42F4-841F-5EED2C54AF89}"/>
              </a:ext>
            </a:extLst>
          </p:cNvPr>
          <p:cNvPicPr>
            <a:picLocks noChangeAspect="1"/>
          </p:cNvPicPr>
          <p:nvPr/>
        </p:nvPicPr>
        <p:blipFill>
          <a:blip r:embed="rId2"/>
          <a:stretch>
            <a:fillRect/>
          </a:stretch>
        </p:blipFill>
        <p:spPr>
          <a:xfrm>
            <a:off x="1692612" y="1488332"/>
            <a:ext cx="7432985" cy="4761343"/>
          </a:xfrm>
          <a:prstGeom prst="rect">
            <a:avLst/>
          </a:prstGeom>
        </p:spPr>
      </p:pic>
    </p:spTree>
    <p:extLst>
      <p:ext uri="{BB962C8B-B14F-4D97-AF65-F5344CB8AC3E}">
        <p14:creationId xmlns:p14="http://schemas.microsoft.com/office/powerpoint/2010/main" val="532159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7" name="Title 6">
            <a:extLst>
              <a:ext uri="{FF2B5EF4-FFF2-40B4-BE49-F238E27FC236}">
                <a16:creationId xmlns:a16="http://schemas.microsoft.com/office/drawing/2014/main" id="{41FC96E4-533B-4AAF-AE48-BDF5F93A8D92}"/>
              </a:ext>
            </a:extLst>
          </p:cNvPr>
          <p:cNvSpPr>
            <a:spLocks noGrp="1"/>
          </p:cNvSpPr>
          <p:nvPr>
            <p:ph type="title"/>
          </p:nvPr>
        </p:nvSpPr>
        <p:spPr/>
        <p:txBody>
          <a:bodyPr>
            <a:normAutofit/>
          </a:bodyPr>
          <a:lstStyle/>
          <a:p>
            <a:r>
              <a:rPr lang="en-US" sz="1800" dirty="0"/>
              <a:t>How about this example</a:t>
            </a:r>
            <a:endParaRPr lang="en-IN" sz="1800" dirty="0"/>
          </a:p>
        </p:txBody>
      </p:sp>
      <p:pic>
        <p:nvPicPr>
          <p:cNvPr id="4" name="Picture 3">
            <a:extLst>
              <a:ext uri="{FF2B5EF4-FFF2-40B4-BE49-F238E27FC236}">
                <a16:creationId xmlns:a16="http://schemas.microsoft.com/office/drawing/2014/main" id="{9ABBB562-B438-42F5-8E49-9C0D92355499}"/>
              </a:ext>
            </a:extLst>
          </p:cNvPr>
          <p:cNvPicPr>
            <a:picLocks noChangeAspect="1"/>
          </p:cNvPicPr>
          <p:nvPr/>
        </p:nvPicPr>
        <p:blipFill>
          <a:blip r:embed="rId2"/>
          <a:stretch>
            <a:fillRect/>
          </a:stretch>
        </p:blipFill>
        <p:spPr>
          <a:xfrm>
            <a:off x="1931309" y="1690688"/>
            <a:ext cx="6898467" cy="4386491"/>
          </a:xfrm>
          <a:prstGeom prst="rect">
            <a:avLst/>
          </a:prstGeom>
        </p:spPr>
      </p:pic>
    </p:spTree>
    <p:extLst>
      <p:ext uri="{BB962C8B-B14F-4D97-AF65-F5344CB8AC3E}">
        <p14:creationId xmlns:p14="http://schemas.microsoft.com/office/powerpoint/2010/main" val="3623712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pic>
        <p:nvPicPr>
          <p:cNvPr id="6" name="Picture 5">
            <a:extLst>
              <a:ext uri="{FF2B5EF4-FFF2-40B4-BE49-F238E27FC236}">
                <a16:creationId xmlns:a16="http://schemas.microsoft.com/office/drawing/2014/main" id="{FE37F19F-7ACA-4FEA-B18E-4BDE02110A95}"/>
              </a:ext>
            </a:extLst>
          </p:cNvPr>
          <p:cNvPicPr>
            <a:picLocks noChangeAspect="1"/>
          </p:cNvPicPr>
          <p:nvPr/>
        </p:nvPicPr>
        <p:blipFill>
          <a:blip r:embed="rId2"/>
          <a:stretch>
            <a:fillRect/>
          </a:stretch>
        </p:blipFill>
        <p:spPr>
          <a:xfrm>
            <a:off x="2330879" y="230125"/>
            <a:ext cx="6075924" cy="5738070"/>
          </a:xfrm>
          <a:prstGeom prst="rect">
            <a:avLst/>
          </a:prstGeom>
        </p:spPr>
      </p:pic>
    </p:spTree>
    <p:extLst>
      <p:ext uri="{BB962C8B-B14F-4D97-AF65-F5344CB8AC3E}">
        <p14:creationId xmlns:p14="http://schemas.microsoft.com/office/powerpoint/2010/main" val="3991193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FA1C-3279-44DA-BF5A-C72D1F3AC756}"/>
              </a:ext>
            </a:extLst>
          </p:cNvPr>
          <p:cNvSpPr>
            <a:spLocks noGrp="1"/>
          </p:cNvSpPr>
          <p:nvPr>
            <p:ph type="title"/>
          </p:nvPr>
        </p:nvSpPr>
        <p:spPr/>
        <p:txBody>
          <a:bodyPr/>
          <a:lstStyle/>
          <a:p>
            <a:r>
              <a:rPr lang="en-US" dirty="0"/>
              <a:t>Day 5 – Deep learning playground</a:t>
            </a:r>
            <a:endParaRPr lang="en-IN" dirty="0"/>
          </a:p>
        </p:txBody>
      </p:sp>
      <p:sp>
        <p:nvSpPr>
          <p:cNvPr id="4" name="TextBox 3">
            <a:extLst>
              <a:ext uri="{FF2B5EF4-FFF2-40B4-BE49-F238E27FC236}">
                <a16:creationId xmlns:a16="http://schemas.microsoft.com/office/drawing/2014/main" id="{CB13C7DF-E742-41C0-9A3F-82C020384E53}"/>
              </a:ext>
            </a:extLst>
          </p:cNvPr>
          <p:cNvSpPr txBox="1"/>
          <p:nvPr/>
        </p:nvSpPr>
        <p:spPr>
          <a:xfrm>
            <a:off x="555072" y="2185412"/>
            <a:ext cx="11081856" cy="584775"/>
          </a:xfrm>
          <a:prstGeom prst="rect">
            <a:avLst/>
          </a:prstGeom>
          <a:noFill/>
        </p:spPr>
        <p:txBody>
          <a:bodyPr wrap="square" rtlCol="0">
            <a:spAutoFit/>
          </a:bodyPr>
          <a:lstStyle/>
          <a:p>
            <a:r>
              <a:rPr lang="en-US" sz="1600" dirty="0"/>
              <a:t>Topics to be covered:</a:t>
            </a:r>
          </a:p>
          <a:p>
            <a:pPr marL="285750" indent="-285750">
              <a:buFont typeface="Arial" panose="020B0604020202020204" pitchFamily="34" charset="0"/>
              <a:buChar char="•"/>
            </a:pPr>
            <a:r>
              <a:rPr lang="en-US" sz="1600" dirty="0"/>
              <a:t>What are the present capabilities and future possibilities of deep learning?</a:t>
            </a:r>
          </a:p>
        </p:txBody>
      </p:sp>
      <p:sp>
        <p:nvSpPr>
          <p:cNvPr id="5" name="TextBox 4">
            <a:extLst>
              <a:ext uri="{FF2B5EF4-FFF2-40B4-BE49-F238E27FC236}">
                <a16:creationId xmlns:a16="http://schemas.microsoft.com/office/drawing/2014/main" id="{D0A27175-2780-4651-A2D9-C51EEF165FB9}"/>
              </a:ext>
            </a:extLst>
          </p:cNvPr>
          <p:cNvSpPr txBox="1"/>
          <p:nvPr/>
        </p:nvSpPr>
        <p:spPr>
          <a:xfrm>
            <a:off x="5663268" y="1367522"/>
            <a:ext cx="5690532" cy="369332"/>
          </a:xfrm>
          <a:prstGeom prst="rect">
            <a:avLst/>
          </a:prstGeom>
          <a:noFill/>
        </p:spPr>
        <p:txBody>
          <a:bodyPr wrap="square" rtlCol="0">
            <a:spAutoFit/>
          </a:bodyPr>
          <a:lstStyle/>
          <a:p>
            <a:r>
              <a:rPr lang="en-US" dirty="0"/>
              <a:t>- How awesome is this thing?</a:t>
            </a:r>
            <a:endParaRPr lang="en-IN" dirty="0"/>
          </a:p>
        </p:txBody>
      </p:sp>
    </p:spTree>
    <p:extLst>
      <p:ext uri="{BB962C8B-B14F-4D97-AF65-F5344CB8AC3E}">
        <p14:creationId xmlns:p14="http://schemas.microsoft.com/office/powerpoint/2010/main" val="1109253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DFEB8193-B58C-400F-A42C-855E8B85367C}"/>
              </a:ext>
            </a:extLst>
          </p:cNvPr>
          <p:cNvSpPr txBox="1"/>
          <p:nvPr/>
        </p:nvSpPr>
        <p:spPr>
          <a:xfrm>
            <a:off x="520117" y="343949"/>
            <a:ext cx="6962863" cy="377504"/>
          </a:xfrm>
          <a:prstGeom prst="rect">
            <a:avLst/>
          </a:prstGeom>
          <a:noFill/>
        </p:spPr>
        <p:txBody>
          <a:bodyPr wrap="square" rtlCol="0">
            <a:spAutoFit/>
          </a:bodyPr>
          <a:lstStyle/>
          <a:p>
            <a:r>
              <a:rPr lang="en-US" dirty="0"/>
              <a:t>Now back to finger counting problem</a:t>
            </a:r>
            <a:endParaRPr lang="en-IN" dirty="0"/>
          </a:p>
        </p:txBody>
      </p:sp>
      <p:pic>
        <p:nvPicPr>
          <p:cNvPr id="10" name="Picture 9">
            <a:extLst>
              <a:ext uri="{FF2B5EF4-FFF2-40B4-BE49-F238E27FC236}">
                <a16:creationId xmlns:a16="http://schemas.microsoft.com/office/drawing/2014/main" id="{964EC633-AC63-470B-8F5F-83457C735800}"/>
              </a:ext>
            </a:extLst>
          </p:cNvPr>
          <p:cNvPicPr>
            <a:picLocks noChangeAspect="1"/>
          </p:cNvPicPr>
          <p:nvPr/>
        </p:nvPicPr>
        <p:blipFill>
          <a:blip r:embed="rId2"/>
          <a:stretch>
            <a:fillRect/>
          </a:stretch>
        </p:blipFill>
        <p:spPr>
          <a:xfrm>
            <a:off x="520117" y="1568741"/>
            <a:ext cx="8979929" cy="1720924"/>
          </a:xfrm>
          <a:prstGeom prst="rect">
            <a:avLst/>
          </a:prstGeom>
        </p:spPr>
      </p:pic>
    </p:spTree>
    <p:extLst>
      <p:ext uri="{BB962C8B-B14F-4D97-AF65-F5344CB8AC3E}">
        <p14:creationId xmlns:p14="http://schemas.microsoft.com/office/powerpoint/2010/main" val="1768813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DFEB8193-B58C-400F-A42C-855E8B85367C}"/>
              </a:ext>
            </a:extLst>
          </p:cNvPr>
          <p:cNvSpPr txBox="1"/>
          <p:nvPr/>
        </p:nvSpPr>
        <p:spPr>
          <a:xfrm>
            <a:off x="520117" y="343949"/>
            <a:ext cx="6962863" cy="377504"/>
          </a:xfrm>
          <a:prstGeom prst="rect">
            <a:avLst/>
          </a:prstGeom>
          <a:noFill/>
        </p:spPr>
        <p:txBody>
          <a:bodyPr wrap="square" rtlCol="0">
            <a:spAutoFit/>
          </a:bodyPr>
          <a:lstStyle/>
          <a:p>
            <a:r>
              <a:rPr lang="en-US" dirty="0"/>
              <a:t>Now back to finger counting problem</a:t>
            </a:r>
            <a:endParaRPr lang="en-IN" dirty="0"/>
          </a:p>
        </p:txBody>
      </p:sp>
      <p:graphicFrame>
        <p:nvGraphicFramePr>
          <p:cNvPr id="3" name="Table 3">
            <a:extLst>
              <a:ext uri="{FF2B5EF4-FFF2-40B4-BE49-F238E27FC236}">
                <a16:creationId xmlns:a16="http://schemas.microsoft.com/office/drawing/2014/main" id="{5B5B01E8-6F33-4242-906B-640AC8AFE1C8}"/>
              </a:ext>
            </a:extLst>
          </p:cNvPr>
          <p:cNvGraphicFramePr>
            <a:graphicFrameLocks noGrp="1"/>
          </p:cNvGraphicFramePr>
          <p:nvPr/>
        </p:nvGraphicFramePr>
        <p:xfrm>
          <a:off x="1352492" y="981511"/>
          <a:ext cx="6289875" cy="4362273"/>
        </p:xfrm>
        <a:graphic>
          <a:graphicData uri="http://schemas.openxmlformats.org/drawingml/2006/table">
            <a:tbl>
              <a:tblPr firstRow="1" bandRow="1">
                <a:tableStyleId>{5DA37D80-6434-44D0-A028-1B22A696006F}</a:tableStyleId>
              </a:tblPr>
              <a:tblGrid>
                <a:gridCol w="698875">
                  <a:extLst>
                    <a:ext uri="{9D8B030D-6E8A-4147-A177-3AD203B41FA5}">
                      <a16:colId xmlns:a16="http://schemas.microsoft.com/office/drawing/2014/main" val="2981256655"/>
                    </a:ext>
                  </a:extLst>
                </a:gridCol>
                <a:gridCol w="698875">
                  <a:extLst>
                    <a:ext uri="{9D8B030D-6E8A-4147-A177-3AD203B41FA5}">
                      <a16:colId xmlns:a16="http://schemas.microsoft.com/office/drawing/2014/main" val="3091439409"/>
                    </a:ext>
                  </a:extLst>
                </a:gridCol>
                <a:gridCol w="698875">
                  <a:extLst>
                    <a:ext uri="{9D8B030D-6E8A-4147-A177-3AD203B41FA5}">
                      <a16:colId xmlns:a16="http://schemas.microsoft.com/office/drawing/2014/main" val="3230710718"/>
                    </a:ext>
                  </a:extLst>
                </a:gridCol>
                <a:gridCol w="698875">
                  <a:extLst>
                    <a:ext uri="{9D8B030D-6E8A-4147-A177-3AD203B41FA5}">
                      <a16:colId xmlns:a16="http://schemas.microsoft.com/office/drawing/2014/main" val="3685740352"/>
                    </a:ext>
                  </a:extLst>
                </a:gridCol>
                <a:gridCol w="698875">
                  <a:extLst>
                    <a:ext uri="{9D8B030D-6E8A-4147-A177-3AD203B41FA5}">
                      <a16:colId xmlns:a16="http://schemas.microsoft.com/office/drawing/2014/main" val="4106990130"/>
                    </a:ext>
                  </a:extLst>
                </a:gridCol>
                <a:gridCol w="698875">
                  <a:extLst>
                    <a:ext uri="{9D8B030D-6E8A-4147-A177-3AD203B41FA5}">
                      <a16:colId xmlns:a16="http://schemas.microsoft.com/office/drawing/2014/main" val="1710658082"/>
                    </a:ext>
                  </a:extLst>
                </a:gridCol>
                <a:gridCol w="698875">
                  <a:extLst>
                    <a:ext uri="{9D8B030D-6E8A-4147-A177-3AD203B41FA5}">
                      <a16:colId xmlns:a16="http://schemas.microsoft.com/office/drawing/2014/main" val="3592405903"/>
                    </a:ext>
                  </a:extLst>
                </a:gridCol>
                <a:gridCol w="698875">
                  <a:extLst>
                    <a:ext uri="{9D8B030D-6E8A-4147-A177-3AD203B41FA5}">
                      <a16:colId xmlns:a16="http://schemas.microsoft.com/office/drawing/2014/main" val="85865976"/>
                    </a:ext>
                  </a:extLst>
                </a:gridCol>
                <a:gridCol w="698875">
                  <a:extLst>
                    <a:ext uri="{9D8B030D-6E8A-4147-A177-3AD203B41FA5}">
                      <a16:colId xmlns:a16="http://schemas.microsoft.com/office/drawing/2014/main" val="1187586616"/>
                    </a:ext>
                  </a:extLst>
                </a:gridCol>
              </a:tblGrid>
              <a:tr h="484697">
                <a:tc>
                  <a:txBody>
                    <a:bodyPr/>
                    <a:lstStyle/>
                    <a:p>
                      <a:pPr algn="ctr"/>
                      <a:r>
                        <a:rPr lang="en-US" dirty="0"/>
                        <a:t>x0</a:t>
                      </a:r>
                      <a:endParaRPr lang="en-IN" dirty="0"/>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1583317790"/>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1227839182"/>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3952338482"/>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2149536441"/>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r>
                        <a:rPr lang="en-US" dirty="0"/>
                        <a:t>x40</a:t>
                      </a:r>
                      <a:endParaRPr lang="en-IN" dirty="0"/>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2582043008"/>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3286069681"/>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3280839470"/>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extLst>
                  <a:ext uri="{0D108BD9-81ED-4DB2-BD59-A6C34878D82A}">
                    <a16:rowId xmlns:a16="http://schemas.microsoft.com/office/drawing/2014/main" val="3154766245"/>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extLst>
                  <a:ext uri="{0D108BD9-81ED-4DB2-BD59-A6C34878D82A}">
                    <a16:rowId xmlns:a16="http://schemas.microsoft.com/office/drawing/2014/main" val="2690236123"/>
                  </a:ext>
                </a:extLst>
              </a:tr>
            </a:tbl>
          </a:graphicData>
        </a:graphic>
      </p:graphicFrame>
    </p:spTree>
    <p:extLst>
      <p:ext uri="{BB962C8B-B14F-4D97-AF65-F5344CB8AC3E}">
        <p14:creationId xmlns:p14="http://schemas.microsoft.com/office/powerpoint/2010/main" val="80840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DFEB8193-B58C-400F-A42C-855E8B85367C}"/>
              </a:ext>
            </a:extLst>
          </p:cNvPr>
          <p:cNvSpPr txBox="1"/>
          <p:nvPr/>
        </p:nvSpPr>
        <p:spPr>
          <a:xfrm>
            <a:off x="520117" y="343949"/>
            <a:ext cx="6962863" cy="377504"/>
          </a:xfrm>
          <a:prstGeom prst="rect">
            <a:avLst/>
          </a:prstGeom>
          <a:noFill/>
        </p:spPr>
        <p:txBody>
          <a:bodyPr wrap="square" rtlCol="0">
            <a:spAutoFit/>
          </a:bodyPr>
          <a:lstStyle/>
          <a:p>
            <a:r>
              <a:rPr lang="en-US" dirty="0"/>
              <a:t>Now back to finger counting problem</a:t>
            </a:r>
            <a:endParaRPr lang="en-IN" dirty="0"/>
          </a:p>
        </p:txBody>
      </p:sp>
      <p:pic>
        <p:nvPicPr>
          <p:cNvPr id="7" name="Picture 6">
            <a:extLst>
              <a:ext uri="{FF2B5EF4-FFF2-40B4-BE49-F238E27FC236}">
                <a16:creationId xmlns:a16="http://schemas.microsoft.com/office/drawing/2014/main" id="{BB41C4FB-E8FD-4961-9C2E-39E905665A02}"/>
              </a:ext>
            </a:extLst>
          </p:cNvPr>
          <p:cNvPicPr>
            <a:picLocks noChangeAspect="1"/>
          </p:cNvPicPr>
          <p:nvPr/>
        </p:nvPicPr>
        <p:blipFill>
          <a:blip r:embed="rId2"/>
          <a:stretch>
            <a:fillRect/>
          </a:stretch>
        </p:blipFill>
        <p:spPr>
          <a:xfrm>
            <a:off x="428066" y="2400650"/>
            <a:ext cx="6050804" cy="3231160"/>
          </a:xfrm>
          <a:prstGeom prst="rect">
            <a:avLst/>
          </a:prstGeom>
        </p:spPr>
      </p:pic>
    </p:spTree>
    <p:extLst>
      <p:ext uri="{BB962C8B-B14F-4D97-AF65-F5344CB8AC3E}">
        <p14:creationId xmlns:p14="http://schemas.microsoft.com/office/powerpoint/2010/main" val="3187736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DFEB8193-B58C-400F-A42C-855E8B85367C}"/>
              </a:ext>
            </a:extLst>
          </p:cNvPr>
          <p:cNvSpPr txBox="1"/>
          <p:nvPr/>
        </p:nvSpPr>
        <p:spPr>
          <a:xfrm>
            <a:off x="520117" y="343949"/>
            <a:ext cx="6962863" cy="377504"/>
          </a:xfrm>
          <a:prstGeom prst="rect">
            <a:avLst/>
          </a:prstGeom>
          <a:noFill/>
        </p:spPr>
        <p:txBody>
          <a:bodyPr wrap="square" rtlCol="0">
            <a:spAutoFit/>
          </a:bodyPr>
          <a:lstStyle/>
          <a:p>
            <a:r>
              <a:rPr lang="en-US" dirty="0"/>
              <a:t>Now back to finger counting problem</a:t>
            </a:r>
            <a:endParaRPr lang="en-IN" dirty="0"/>
          </a:p>
        </p:txBody>
      </p:sp>
      <p:sp>
        <p:nvSpPr>
          <p:cNvPr id="3" name="TextBox 2">
            <a:extLst>
              <a:ext uri="{FF2B5EF4-FFF2-40B4-BE49-F238E27FC236}">
                <a16:creationId xmlns:a16="http://schemas.microsoft.com/office/drawing/2014/main" id="{707E89B6-D99C-4CA4-81E8-9EF85498B8CC}"/>
              </a:ext>
            </a:extLst>
          </p:cNvPr>
          <p:cNvSpPr txBox="1"/>
          <p:nvPr/>
        </p:nvSpPr>
        <p:spPr>
          <a:xfrm>
            <a:off x="7885651" y="3498209"/>
            <a:ext cx="2466364" cy="369332"/>
          </a:xfrm>
          <a:prstGeom prst="rect">
            <a:avLst/>
          </a:prstGeom>
          <a:noFill/>
        </p:spPr>
        <p:txBody>
          <a:bodyPr wrap="square" rtlCol="0">
            <a:spAutoFit/>
          </a:bodyPr>
          <a:lstStyle/>
          <a:p>
            <a:r>
              <a:rPr lang="en-US" dirty="0"/>
              <a:t>Total errors=?</a:t>
            </a:r>
            <a:endParaRPr lang="en-IN" dirty="0"/>
          </a:p>
        </p:txBody>
      </p:sp>
      <p:pic>
        <p:nvPicPr>
          <p:cNvPr id="5" name="Picture 4">
            <a:extLst>
              <a:ext uri="{FF2B5EF4-FFF2-40B4-BE49-F238E27FC236}">
                <a16:creationId xmlns:a16="http://schemas.microsoft.com/office/drawing/2014/main" id="{EBC622C8-BB42-4B3B-96A0-45DEAC16BAD4}"/>
              </a:ext>
            </a:extLst>
          </p:cNvPr>
          <p:cNvPicPr>
            <a:picLocks noChangeAspect="1"/>
          </p:cNvPicPr>
          <p:nvPr/>
        </p:nvPicPr>
        <p:blipFill>
          <a:blip r:embed="rId2"/>
          <a:stretch>
            <a:fillRect/>
          </a:stretch>
        </p:blipFill>
        <p:spPr>
          <a:xfrm>
            <a:off x="877077" y="2166363"/>
            <a:ext cx="6248942" cy="3033023"/>
          </a:xfrm>
          <a:prstGeom prst="rect">
            <a:avLst/>
          </a:prstGeom>
        </p:spPr>
      </p:pic>
    </p:spTree>
    <p:extLst>
      <p:ext uri="{BB962C8B-B14F-4D97-AF65-F5344CB8AC3E}">
        <p14:creationId xmlns:p14="http://schemas.microsoft.com/office/powerpoint/2010/main" val="3792119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DFEB8193-B58C-400F-A42C-855E8B85367C}"/>
              </a:ext>
            </a:extLst>
          </p:cNvPr>
          <p:cNvSpPr txBox="1"/>
          <p:nvPr/>
        </p:nvSpPr>
        <p:spPr>
          <a:xfrm>
            <a:off x="520117" y="343949"/>
            <a:ext cx="6962863" cy="377504"/>
          </a:xfrm>
          <a:prstGeom prst="rect">
            <a:avLst/>
          </a:prstGeom>
          <a:noFill/>
        </p:spPr>
        <p:txBody>
          <a:bodyPr wrap="square" rtlCol="0">
            <a:spAutoFit/>
          </a:bodyPr>
          <a:lstStyle/>
          <a:p>
            <a:r>
              <a:rPr lang="en-US" dirty="0"/>
              <a:t>Now back to finger counting problem</a:t>
            </a:r>
            <a:endParaRPr lang="en-IN" dirty="0"/>
          </a:p>
        </p:txBody>
      </p:sp>
      <p:sp>
        <p:nvSpPr>
          <p:cNvPr id="3" name="TextBox 2">
            <a:extLst>
              <a:ext uri="{FF2B5EF4-FFF2-40B4-BE49-F238E27FC236}">
                <a16:creationId xmlns:a16="http://schemas.microsoft.com/office/drawing/2014/main" id="{707E89B6-D99C-4CA4-81E8-9EF85498B8CC}"/>
              </a:ext>
            </a:extLst>
          </p:cNvPr>
          <p:cNvSpPr txBox="1"/>
          <p:nvPr/>
        </p:nvSpPr>
        <p:spPr>
          <a:xfrm>
            <a:off x="8992998" y="3376569"/>
            <a:ext cx="2466364" cy="369332"/>
          </a:xfrm>
          <a:prstGeom prst="rect">
            <a:avLst/>
          </a:prstGeom>
          <a:noFill/>
        </p:spPr>
        <p:txBody>
          <a:bodyPr wrap="square" rtlCol="0">
            <a:spAutoFit/>
          </a:bodyPr>
          <a:lstStyle/>
          <a:p>
            <a:r>
              <a:rPr lang="en-US" dirty="0"/>
              <a:t>Total errors=?</a:t>
            </a:r>
            <a:endParaRPr lang="en-IN" dirty="0"/>
          </a:p>
        </p:txBody>
      </p:sp>
      <p:graphicFrame>
        <p:nvGraphicFramePr>
          <p:cNvPr id="6" name="Table 3">
            <a:extLst>
              <a:ext uri="{FF2B5EF4-FFF2-40B4-BE49-F238E27FC236}">
                <a16:creationId xmlns:a16="http://schemas.microsoft.com/office/drawing/2014/main" id="{18C16C53-98E8-43F3-91F6-D7D4ABC6158B}"/>
              </a:ext>
            </a:extLst>
          </p:cNvPr>
          <p:cNvGraphicFramePr>
            <a:graphicFrameLocks noGrp="1"/>
          </p:cNvGraphicFramePr>
          <p:nvPr>
            <p:extLst>
              <p:ext uri="{D42A27DB-BD31-4B8C-83A1-F6EECF244321}">
                <p14:modId xmlns:p14="http://schemas.microsoft.com/office/powerpoint/2010/main" val="3756646106"/>
              </p:ext>
            </p:extLst>
          </p:nvPr>
        </p:nvGraphicFramePr>
        <p:xfrm>
          <a:off x="941431" y="1247863"/>
          <a:ext cx="6289875" cy="4362273"/>
        </p:xfrm>
        <a:graphic>
          <a:graphicData uri="http://schemas.openxmlformats.org/drawingml/2006/table">
            <a:tbl>
              <a:tblPr firstRow="1" bandRow="1">
                <a:tableStyleId>{5DA37D80-6434-44D0-A028-1B22A696006F}</a:tableStyleId>
              </a:tblPr>
              <a:tblGrid>
                <a:gridCol w="698875">
                  <a:extLst>
                    <a:ext uri="{9D8B030D-6E8A-4147-A177-3AD203B41FA5}">
                      <a16:colId xmlns:a16="http://schemas.microsoft.com/office/drawing/2014/main" val="2981256655"/>
                    </a:ext>
                  </a:extLst>
                </a:gridCol>
                <a:gridCol w="698875">
                  <a:extLst>
                    <a:ext uri="{9D8B030D-6E8A-4147-A177-3AD203B41FA5}">
                      <a16:colId xmlns:a16="http://schemas.microsoft.com/office/drawing/2014/main" val="3091439409"/>
                    </a:ext>
                  </a:extLst>
                </a:gridCol>
                <a:gridCol w="698875">
                  <a:extLst>
                    <a:ext uri="{9D8B030D-6E8A-4147-A177-3AD203B41FA5}">
                      <a16:colId xmlns:a16="http://schemas.microsoft.com/office/drawing/2014/main" val="3230710718"/>
                    </a:ext>
                  </a:extLst>
                </a:gridCol>
                <a:gridCol w="698875">
                  <a:extLst>
                    <a:ext uri="{9D8B030D-6E8A-4147-A177-3AD203B41FA5}">
                      <a16:colId xmlns:a16="http://schemas.microsoft.com/office/drawing/2014/main" val="3685740352"/>
                    </a:ext>
                  </a:extLst>
                </a:gridCol>
                <a:gridCol w="698875">
                  <a:extLst>
                    <a:ext uri="{9D8B030D-6E8A-4147-A177-3AD203B41FA5}">
                      <a16:colId xmlns:a16="http://schemas.microsoft.com/office/drawing/2014/main" val="4106990130"/>
                    </a:ext>
                  </a:extLst>
                </a:gridCol>
                <a:gridCol w="698875">
                  <a:extLst>
                    <a:ext uri="{9D8B030D-6E8A-4147-A177-3AD203B41FA5}">
                      <a16:colId xmlns:a16="http://schemas.microsoft.com/office/drawing/2014/main" val="1710658082"/>
                    </a:ext>
                  </a:extLst>
                </a:gridCol>
                <a:gridCol w="698875">
                  <a:extLst>
                    <a:ext uri="{9D8B030D-6E8A-4147-A177-3AD203B41FA5}">
                      <a16:colId xmlns:a16="http://schemas.microsoft.com/office/drawing/2014/main" val="3592405903"/>
                    </a:ext>
                  </a:extLst>
                </a:gridCol>
                <a:gridCol w="698875">
                  <a:extLst>
                    <a:ext uri="{9D8B030D-6E8A-4147-A177-3AD203B41FA5}">
                      <a16:colId xmlns:a16="http://schemas.microsoft.com/office/drawing/2014/main" val="85865976"/>
                    </a:ext>
                  </a:extLst>
                </a:gridCol>
                <a:gridCol w="698875">
                  <a:extLst>
                    <a:ext uri="{9D8B030D-6E8A-4147-A177-3AD203B41FA5}">
                      <a16:colId xmlns:a16="http://schemas.microsoft.com/office/drawing/2014/main" val="1187586616"/>
                    </a:ext>
                  </a:extLst>
                </a:gridCol>
              </a:tblGrid>
              <a:tr h="484697">
                <a:tc>
                  <a:txBody>
                    <a:bodyPr/>
                    <a:lstStyle/>
                    <a:p>
                      <a:pPr algn="ctr"/>
                      <a:r>
                        <a:rPr lang="en-US" dirty="0"/>
                        <a:t>495</a:t>
                      </a:r>
                      <a:endParaRPr lang="en-IN" dirty="0"/>
                    </a:p>
                  </a:txBody>
                  <a:tcPr anchor="ctr"/>
                </a:tc>
                <a:tc>
                  <a:txBody>
                    <a:bodyPr/>
                    <a:lstStyle/>
                    <a:p>
                      <a:pPr algn="ctr"/>
                      <a:r>
                        <a:rPr lang="en-US" dirty="0"/>
                        <a:t>495</a:t>
                      </a:r>
                      <a:endParaRPr lang="en-IN" dirty="0"/>
                    </a:p>
                  </a:txBody>
                  <a:tcPr anchor="ctr"/>
                </a:tc>
                <a:tc>
                  <a:txBody>
                    <a:bodyPr/>
                    <a:lstStyle/>
                    <a:p>
                      <a:pPr algn="ctr"/>
                      <a:r>
                        <a:rPr lang="en-US" dirty="0"/>
                        <a:t>495</a:t>
                      </a:r>
                      <a:endParaRPr lang="en-IN" dirty="0"/>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1583317790"/>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1227839182"/>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3952338482"/>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2149536441"/>
                  </a:ext>
                </a:extLst>
              </a:tr>
              <a:tr h="484697">
                <a:tc>
                  <a:txBody>
                    <a:bodyPr/>
                    <a:lstStyle/>
                    <a:p>
                      <a:pPr algn="ctr"/>
                      <a:endParaRPr lang="en-IN"/>
                    </a:p>
                  </a:txBody>
                  <a:tcPr anchor="ctr"/>
                </a:tc>
                <a:tc>
                  <a:txBody>
                    <a:bodyPr/>
                    <a:lstStyle/>
                    <a:p>
                      <a:pPr algn="ctr"/>
                      <a:endParaRPr lang="en-IN"/>
                    </a:p>
                  </a:txBody>
                  <a:tcPr anchor="ctr"/>
                </a:tc>
                <a:tc>
                  <a:txBody>
                    <a:bodyPr/>
                    <a:lstStyle/>
                    <a:p>
                      <a:pPr algn="ctr"/>
                      <a:r>
                        <a:rPr lang="en-US" dirty="0"/>
                        <a:t>495</a:t>
                      </a:r>
                      <a:endParaRPr lang="en-IN" dirty="0"/>
                    </a:p>
                  </a:txBody>
                  <a:tcPr anchor="ctr"/>
                </a:tc>
                <a:tc>
                  <a:txBody>
                    <a:bodyPr/>
                    <a:lstStyle/>
                    <a:p>
                      <a:pPr algn="ctr"/>
                      <a:r>
                        <a:rPr lang="en-US" dirty="0"/>
                        <a:t>494</a:t>
                      </a:r>
                      <a:endParaRPr lang="en-IN" dirty="0"/>
                    </a:p>
                  </a:txBody>
                  <a:tcPr anchor="ctr"/>
                </a:tc>
                <a:tc>
                  <a:txBody>
                    <a:bodyPr/>
                    <a:lstStyle/>
                    <a:p>
                      <a:pPr algn="ctr"/>
                      <a:r>
                        <a:rPr lang="en-US" dirty="0"/>
                        <a:t>495</a:t>
                      </a:r>
                      <a:endParaRPr lang="en-IN" dirty="0"/>
                    </a:p>
                  </a:txBody>
                  <a:tcPr anchor="ctr"/>
                </a:tc>
                <a:tc>
                  <a:txBody>
                    <a:bodyPr/>
                    <a:lstStyle/>
                    <a:p>
                      <a:pPr algn="ctr"/>
                      <a:r>
                        <a:rPr lang="en-US" dirty="0"/>
                        <a:t>495</a:t>
                      </a:r>
                      <a:endParaRPr lang="en-IN" dirty="0"/>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2582043008"/>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3286069681"/>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extLst>
                  <a:ext uri="{0D108BD9-81ED-4DB2-BD59-A6C34878D82A}">
                    <a16:rowId xmlns:a16="http://schemas.microsoft.com/office/drawing/2014/main" val="3280839470"/>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extLst>
                  <a:ext uri="{0D108BD9-81ED-4DB2-BD59-A6C34878D82A}">
                    <a16:rowId xmlns:a16="http://schemas.microsoft.com/office/drawing/2014/main" val="3154766245"/>
                  </a:ext>
                </a:extLst>
              </a:tr>
              <a:tr h="484697">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a:p>
                  </a:txBody>
                  <a:tcPr anchor="ctr"/>
                </a:tc>
                <a:tc>
                  <a:txBody>
                    <a:bodyPr/>
                    <a:lstStyle/>
                    <a:p>
                      <a:pPr algn="ctr"/>
                      <a:endParaRPr lang="en-IN" dirty="0"/>
                    </a:p>
                  </a:txBody>
                  <a:tcPr anchor="ctr"/>
                </a:tc>
                <a:extLst>
                  <a:ext uri="{0D108BD9-81ED-4DB2-BD59-A6C34878D82A}">
                    <a16:rowId xmlns:a16="http://schemas.microsoft.com/office/drawing/2014/main" val="2690236123"/>
                  </a:ext>
                </a:extLst>
              </a:tr>
            </a:tbl>
          </a:graphicData>
        </a:graphic>
      </p:graphicFrame>
    </p:spTree>
    <p:extLst>
      <p:ext uri="{BB962C8B-B14F-4D97-AF65-F5344CB8AC3E}">
        <p14:creationId xmlns:p14="http://schemas.microsoft.com/office/powerpoint/2010/main" val="1953969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DFEB8193-B58C-400F-A42C-855E8B85367C}"/>
              </a:ext>
            </a:extLst>
          </p:cNvPr>
          <p:cNvSpPr txBox="1"/>
          <p:nvPr/>
        </p:nvSpPr>
        <p:spPr>
          <a:xfrm>
            <a:off x="520117" y="343949"/>
            <a:ext cx="6962863" cy="377504"/>
          </a:xfrm>
          <a:prstGeom prst="rect">
            <a:avLst/>
          </a:prstGeom>
          <a:noFill/>
        </p:spPr>
        <p:txBody>
          <a:bodyPr wrap="square" rtlCol="0">
            <a:spAutoFit/>
          </a:bodyPr>
          <a:lstStyle/>
          <a:p>
            <a:r>
              <a:rPr lang="en-US" dirty="0"/>
              <a:t>Now back to finger counting problem</a:t>
            </a:r>
            <a:endParaRPr lang="en-IN" dirty="0"/>
          </a:p>
        </p:txBody>
      </p:sp>
      <p:pic>
        <p:nvPicPr>
          <p:cNvPr id="9" name="Picture 8">
            <a:extLst>
              <a:ext uri="{FF2B5EF4-FFF2-40B4-BE49-F238E27FC236}">
                <a16:creationId xmlns:a16="http://schemas.microsoft.com/office/drawing/2014/main" id="{95C6424D-B2EC-4A59-B832-0684C76DE2BF}"/>
              </a:ext>
            </a:extLst>
          </p:cNvPr>
          <p:cNvPicPr>
            <a:picLocks noChangeAspect="1"/>
          </p:cNvPicPr>
          <p:nvPr/>
        </p:nvPicPr>
        <p:blipFill>
          <a:blip r:embed="rId2"/>
          <a:stretch>
            <a:fillRect/>
          </a:stretch>
        </p:blipFill>
        <p:spPr>
          <a:xfrm>
            <a:off x="1399181" y="1883229"/>
            <a:ext cx="8839966" cy="2286198"/>
          </a:xfrm>
          <a:prstGeom prst="rect">
            <a:avLst/>
          </a:prstGeom>
        </p:spPr>
      </p:pic>
    </p:spTree>
    <p:extLst>
      <p:ext uri="{BB962C8B-B14F-4D97-AF65-F5344CB8AC3E}">
        <p14:creationId xmlns:p14="http://schemas.microsoft.com/office/powerpoint/2010/main" val="2280758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pic>
        <p:nvPicPr>
          <p:cNvPr id="6" name="Picture 5">
            <a:extLst>
              <a:ext uri="{FF2B5EF4-FFF2-40B4-BE49-F238E27FC236}">
                <a16:creationId xmlns:a16="http://schemas.microsoft.com/office/drawing/2014/main" id="{FE37F19F-7ACA-4FEA-B18E-4BDE02110A95}"/>
              </a:ext>
            </a:extLst>
          </p:cNvPr>
          <p:cNvPicPr>
            <a:picLocks noChangeAspect="1"/>
          </p:cNvPicPr>
          <p:nvPr/>
        </p:nvPicPr>
        <p:blipFill>
          <a:blip r:embed="rId2"/>
          <a:stretch>
            <a:fillRect/>
          </a:stretch>
        </p:blipFill>
        <p:spPr>
          <a:xfrm>
            <a:off x="2297323" y="769690"/>
            <a:ext cx="6075924" cy="5738070"/>
          </a:xfrm>
          <a:prstGeom prst="rect">
            <a:avLst/>
          </a:prstGeom>
        </p:spPr>
      </p:pic>
      <p:sp>
        <p:nvSpPr>
          <p:cNvPr id="2" name="TextBox 1">
            <a:extLst>
              <a:ext uri="{FF2B5EF4-FFF2-40B4-BE49-F238E27FC236}">
                <a16:creationId xmlns:a16="http://schemas.microsoft.com/office/drawing/2014/main" id="{B59FE7DD-F7A5-47A2-8FDE-FF358A50327D}"/>
              </a:ext>
            </a:extLst>
          </p:cNvPr>
          <p:cNvSpPr txBox="1"/>
          <p:nvPr/>
        </p:nvSpPr>
        <p:spPr>
          <a:xfrm>
            <a:off x="654341" y="260059"/>
            <a:ext cx="2785145" cy="369332"/>
          </a:xfrm>
          <a:prstGeom prst="rect">
            <a:avLst/>
          </a:prstGeom>
          <a:noFill/>
        </p:spPr>
        <p:txBody>
          <a:bodyPr wrap="square" rtlCol="0">
            <a:spAutoFit/>
          </a:bodyPr>
          <a:lstStyle/>
          <a:p>
            <a:r>
              <a:rPr lang="en-US" dirty="0"/>
              <a:t>Back to toy data</a:t>
            </a:r>
            <a:endParaRPr lang="en-IN" dirty="0"/>
          </a:p>
        </p:txBody>
      </p:sp>
    </p:spTree>
    <p:extLst>
      <p:ext uri="{BB962C8B-B14F-4D97-AF65-F5344CB8AC3E}">
        <p14:creationId xmlns:p14="http://schemas.microsoft.com/office/powerpoint/2010/main" val="2238352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B59FE7DD-F7A5-47A2-8FDE-FF358A50327D}"/>
              </a:ext>
            </a:extLst>
          </p:cNvPr>
          <p:cNvSpPr txBox="1"/>
          <p:nvPr/>
        </p:nvSpPr>
        <p:spPr>
          <a:xfrm>
            <a:off x="654341" y="260059"/>
            <a:ext cx="2785145" cy="369332"/>
          </a:xfrm>
          <a:prstGeom prst="rect">
            <a:avLst/>
          </a:prstGeom>
          <a:noFill/>
        </p:spPr>
        <p:txBody>
          <a:bodyPr wrap="square" rtlCol="0">
            <a:spAutoFit/>
          </a:bodyPr>
          <a:lstStyle/>
          <a:p>
            <a:r>
              <a:rPr lang="en-US" dirty="0"/>
              <a:t>Back to toy data</a:t>
            </a:r>
            <a:endParaRPr lang="en-IN" dirty="0"/>
          </a:p>
        </p:txBody>
      </p:sp>
      <p:cxnSp>
        <p:nvCxnSpPr>
          <p:cNvPr id="4" name="Straight Arrow Connector 3">
            <a:extLst>
              <a:ext uri="{FF2B5EF4-FFF2-40B4-BE49-F238E27FC236}">
                <a16:creationId xmlns:a16="http://schemas.microsoft.com/office/drawing/2014/main" id="{2AD85A3F-54E0-451C-9190-37A9159DE2A1}"/>
              </a:ext>
            </a:extLst>
          </p:cNvPr>
          <p:cNvCxnSpPr/>
          <p:nvPr/>
        </p:nvCxnSpPr>
        <p:spPr>
          <a:xfrm flipV="1">
            <a:off x="2382473" y="1828800"/>
            <a:ext cx="0" cy="3288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C71199D-5E06-4572-BB03-D40B5DF938C9}"/>
              </a:ext>
            </a:extLst>
          </p:cNvPr>
          <p:cNvCxnSpPr/>
          <p:nvPr/>
        </p:nvCxnSpPr>
        <p:spPr>
          <a:xfrm>
            <a:off x="2382473" y="5117284"/>
            <a:ext cx="5486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3BEB29-FED1-42EA-AF73-2340827C7F29}"/>
              </a:ext>
            </a:extLst>
          </p:cNvPr>
          <p:cNvSpPr txBox="1"/>
          <p:nvPr/>
        </p:nvSpPr>
        <p:spPr>
          <a:xfrm>
            <a:off x="1291905" y="3271706"/>
            <a:ext cx="788562" cy="246221"/>
          </a:xfrm>
          <a:prstGeom prst="rect">
            <a:avLst/>
          </a:prstGeom>
          <a:noFill/>
        </p:spPr>
        <p:txBody>
          <a:bodyPr wrap="square" rtlCol="0">
            <a:spAutoFit/>
          </a:bodyPr>
          <a:lstStyle/>
          <a:p>
            <a:r>
              <a:rPr lang="en-US" sz="1000" dirty="0"/>
              <a:t>impurity</a:t>
            </a:r>
            <a:endParaRPr lang="en-IN" sz="1000" dirty="0"/>
          </a:p>
        </p:txBody>
      </p:sp>
      <p:sp>
        <p:nvSpPr>
          <p:cNvPr id="10" name="TextBox 9">
            <a:extLst>
              <a:ext uri="{FF2B5EF4-FFF2-40B4-BE49-F238E27FC236}">
                <a16:creationId xmlns:a16="http://schemas.microsoft.com/office/drawing/2014/main" id="{FA5522CF-8DAF-420B-992C-4045EED8CCAA}"/>
              </a:ext>
            </a:extLst>
          </p:cNvPr>
          <p:cNvSpPr txBox="1"/>
          <p:nvPr/>
        </p:nvSpPr>
        <p:spPr>
          <a:xfrm>
            <a:off x="7937384" y="4994173"/>
            <a:ext cx="2666300" cy="246221"/>
          </a:xfrm>
          <a:prstGeom prst="rect">
            <a:avLst/>
          </a:prstGeom>
          <a:noFill/>
        </p:spPr>
        <p:txBody>
          <a:bodyPr wrap="square" rtlCol="0">
            <a:spAutoFit/>
          </a:bodyPr>
          <a:lstStyle/>
          <a:p>
            <a:r>
              <a:rPr lang="en-US" sz="1000" dirty="0"/>
              <a:t>Fraction of +</a:t>
            </a:r>
            <a:r>
              <a:rPr lang="en-US" sz="1000" dirty="0" err="1"/>
              <a:t>ve</a:t>
            </a:r>
            <a:r>
              <a:rPr lang="en-US" sz="1000" dirty="0"/>
              <a:t> example of the total example</a:t>
            </a:r>
            <a:endParaRPr lang="en-IN" sz="1000" dirty="0"/>
          </a:p>
        </p:txBody>
      </p:sp>
    </p:spTree>
    <p:extLst>
      <p:ext uri="{BB962C8B-B14F-4D97-AF65-F5344CB8AC3E}">
        <p14:creationId xmlns:p14="http://schemas.microsoft.com/office/powerpoint/2010/main" val="2641564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pic>
        <p:nvPicPr>
          <p:cNvPr id="6" name="Picture 5">
            <a:extLst>
              <a:ext uri="{FF2B5EF4-FFF2-40B4-BE49-F238E27FC236}">
                <a16:creationId xmlns:a16="http://schemas.microsoft.com/office/drawing/2014/main" id="{FE37F19F-7ACA-4FEA-B18E-4BDE02110A95}"/>
              </a:ext>
            </a:extLst>
          </p:cNvPr>
          <p:cNvPicPr>
            <a:picLocks noChangeAspect="1"/>
          </p:cNvPicPr>
          <p:nvPr/>
        </p:nvPicPr>
        <p:blipFill>
          <a:blip r:embed="rId2"/>
          <a:stretch>
            <a:fillRect/>
          </a:stretch>
        </p:blipFill>
        <p:spPr>
          <a:xfrm>
            <a:off x="2297323" y="769690"/>
            <a:ext cx="6075924" cy="5738070"/>
          </a:xfrm>
          <a:prstGeom prst="rect">
            <a:avLst/>
          </a:prstGeom>
        </p:spPr>
      </p:pic>
      <p:sp>
        <p:nvSpPr>
          <p:cNvPr id="2" name="TextBox 1">
            <a:extLst>
              <a:ext uri="{FF2B5EF4-FFF2-40B4-BE49-F238E27FC236}">
                <a16:creationId xmlns:a16="http://schemas.microsoft.com/office/drawing/2014/main" id="{B59FE7DD-F7A5-47A2-8FDE-FF358A50327D}"/>
              </a:ext>
            </a:extLst>
          </p:cNvPr>
          <p:cNvSpPr txBox="1"/>
          <p:nvPr/>
        </p:nvSpPr>
        <p:spPr>
          <a:xfrm>
            <a:off x="654341" y="260059"/>
            <a:ext cx="2785145" cy="369332"/>
          </a:xfrm>
          <a:prstGeom prst="rect">
            <a:avLst/>
          </a:prstGeom>
          <a:noFill/>
        </p:spPr>
        <p:txBody>
          <a:bodyPr wrap="square" rtlCol="0">
            <a:spAutoFit/>
          </a:bodyPr>
          <a:lstStyle/>
          <a:p>
            <a:r>
              <a:rPr lang="en-US" dirty="0"/>
              <a:t>Back to toy data</a:t>
            </a:r>
            <a:endParaRPr lang="en-IN" dirty="0"/>
          </a:p>
        </p:txBody>
      </p:sp>
    </p:spTree>
    <p:extLst>
      <p:ext uri="{BB962C8B-B14F-4D97-AF65-F5344CB8AC3E}">
        <p14:creationId xmlns:p14="http://schemas.microsoft.com/office/powerpoint/2010/main" val="4113881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B59FE7DD-F7A5-47A2-8FDE-FF358A50327D}"/>
              </a:ext>
            </a:extLst>
          </p:cNvPr>
          <p:cNvSpPr txBox="1"/>
          <p:nvPr/>
        </p:nvSpPr>
        <p:spPr>
          <a:xfrm>
            <a:off x="654341" y="260059"/>
            <a:ext cx="2785145" cy="369332"/>
          </a:xfrm>
          <a:prstGeom prst="rect">
            <a:avLst/>
          </a:prstGeom>
          <a:noFill/>
        </p:spPr>
        <p:txBody>
          <a:bodyPr wrap="square" rtlCol="0">
            <a:spAutoFit/>
          </a:bodyPr>
          <a:lstStyle/>
          <a:p>
            <a:r>
              <a:rPr lang="en-US" dirty="0"/>
              <a:t>Heuristics</a:t>
            </a:r>
            <a:endParaRPr lang="en-IN" dirty="0"/>
          </a:p>
        </p:txBody>
      </p:sp>
      <p:sp>
        <p:nvSpPr>
          <p:cNvPr id="3" name="TextBox 2">
            <a:extLst>
              <a:ext uri="{FF2B5EF4-FFF2-40B4-BE49-F238E27FC236}">
                <a16:creationId xmlns:a16="http://schemas.microsoft.com/office/drawing/2014/main" id="{88E9C328-DDA3-4D27-844C-7179ACE2659E}"/>
              </a:ext>
            </a:extLst>
          </p:cNvPr>
          <p:cNvSpPr txBox="1"/>
          <p:nvPr/>
        </p:nvSpPr>
        <p:spPr>
          <a:xfrm>
            <a:off x="654341" y="1963024"/>
            <a:ext cx="7298423" cy="923330"/>
          </a:xfrm>
          <a:prstGeom prst="rect">
            <a:avLst/>
          </a:prstGeom>
          <a:noFill/>
        </p:spPr>
        <p:txBody>
          <a:bodyPr wrap="square" rtlCol="0">
            <a:spAutoFit/>
          </a:bodyPr>
          <a:lstStyle/>
          <a:p>
            <a:r>
              <a:rPr lang="en-US" dirty="0"/>
              <a:t>Why does it always remain same and equal to base line?</a:t>
            </a:r>
          </a:p>
          <a:p>
            <a:r>
              <a:rPr lang="en-US" dirty="0"/>
              <a:t>i.e.,</a:t>
            </a:r>
          </a:p>
          <a:p>
            <a:r>
              <a:rPr lang="en-US" dirty="0"/>
              <a:t>I(p</a:t>
            </a:r>
            <a:r>
              <a:rPr lang="en-US" baseline="-25000" dirty="0"/>
              <a:t>0</a:t>
            </a:r>
            <a:r>
              <a:rPr lang="en-US" dirty="0"/>
              <a:t>) = </a:t>
            </a:r>
            <a:r>
              <a:rPr lang="el-GR" dirty="0"/>
              <a:t>α</a:t>
            </a:r>
            <a:r>
              <a:rPr lang="en-US" dirty="0"/>
              <a:t>*I(p</a:t>
            </a:r>
            <a:r>
              <a:rPr lang="en-US" baseline="-25000" dirty="0"/>
              <a:t>l</a:t>
            </a:r>
            <a:r>
              <a:rPr lang="en-US" dirty="0"/>
              <a:t>) + (1-</a:t>
            </a:r>
            <a:r>
              <a:rPr lang="el-GR" dirty="0"/>
              <a:t> α</a:t>
            </a:r>
            <a:r>
              <a:rPr lang="en-US" dirty="0"/>
              <a:t>)*I(</a:t>
            </a:r>
            <a:r>
              <a:rPr lang="en-US" dirty="0" err="1"/>
              <a:t>p</a:t>
            </a:r>
            <a:r>
              <a:rPr lang="en-US" baseline="-25000" dirty="0" err="1"/>
              <a:t>r</a:t>
            </a:r>
            <a:r>
              <a:rPr lang="en-US" dirty="0"/>
              <a:t>)=?</a:t>
            </a:r>
            <a:endParaRPr lang="en-IN" dirty="0"/>
          </a:p>
        </p:txBody>
      </p:sp>
      <p:sp>
        <p:nvSpPr>
          <p:cNvPr id="4" name="TextBox 3">
            <a:extLst>
              <a:ext uri="{FF2B5EF4-FFF2-40B4-BE49-F238E27FC236}">
                <a16:creationId xmlns:a16="http://schemas.microsoft.com/office/drawing/2014/main" id="{0BDC872B-1EC7-457B-B9F5-504FF888457F}"/>
              </a:ext>
            </a:extLst>
          </p:cNvPr>
          <p:cNvSpPr txBox="1"/>
          <p:nvPr/>
        </p:nvSpPr>
        <p:spPr>
          <a:xfrm>
            <a:off x="654341" y="3523376"/>
            <a:ext cx="6065241" cy="2492990"/>
          </a:xfrm>
          <a:prstGeom prst="rect">
            <a:avLst/>
          </a:prstGeom>
          <a:noFill/>
        </p:spPr>
        <p:txBody>
          <a:bodyPr wrap="square" rtlCol="0">
            <a:spAutoFit/>
          </a:bodyPr>
          <a:lstStyle/>
          <a:p>
            <a:r>
              <a:rPr lang="en-US" dirty="0"/>
              <a:t>P</a:t>
            </a:r>
            <a:r>
              <a:rPr lang="en-US" baseline="-25000" dirty="0"/>
              <a:t>0 </a:t>
            </a:r>
            <a:r>
              <a:rPr lang="en-US" dirty="0"/>
              <a:t>=</a:t>
            </a:r>
            <a:r>
              <a:rPr lang="en-US" baseline="-25000" dirty="0"/>
              <a:t> </a:t>
            </a:r>
            <a:r>
              <a:rPr lang="el-GR" dirty="0"/>
              <a:t>α</a:t>
            </a:r>
            <a:r>
              <a:rPr lang="en-US" dirty="0"/>
              <a:t>*p</a:t>
            </a:r>
            <a:r>
              <a:rPr lang="en-US" baseline="-25000" dirty="0"/>
              <a:t>l</a:t>
            </a:r>
            <a:r>
              <a:rPr lang="en-US" dirty="0"/>
              <a:t>+ (1-</a:t>
            </a:r>
            <a:r>
              <a:rPr lang="el-GR" dirty="0"/>
              <a:t> α</a:t>
            </a:r>
            <a:r>
              <a:rPr lang="en-US" dirty="0"/>
              <a:t>) </a:t>
            </a:r>
            <a:r>
              <a:rPr lang="en-US" dirty="0" err="1"/>
              <a:t>p</a:t>
            </a:r>
            <a:r>
              <a:rPr lang="en-US" baseline="-25000" dirty="0" err="1"/>
              <a:t>r</a:t>
            </a:r>
            <a:endParaRPr lang="en-US" baseline="-25000" dirty="0"/>
          </a:p>
          <a:p>
            <a:endParaRPr lang="en-US" baseline="-25000" dirty="0"/>
          </a:p>
          <a:p>
            <a:r>
              <a:rPr lang="en-US" dirty="0"/>
              <a:t>Therefore impurity before split I(p</a:t>
            </a:r>
            <a:r>
              <a:rPr lang="en-US" baseline="-25000" dirty="0"/>
              <a:t>0</a:t>
            </a:r>
            <a:r>
              <a:rPr lang="en-US" dirty="0"/>
              <a:t>) =I(</a:t>
            </a:r>
            <a:r>
              <a:rPr lang="el-GR" dirty="0"/>
              <a:t>α</a:t>
            </a:r>
            <a:r>
              <a:rPr lang="en-US" dirty="0"/>
              <a:t>*p</a:t>
            </a:r>
            <a:r>
              <a:rPr lang="en-US" baseline="-25000" dirty="0"/>
              <a:t>l</a:t>
            </a:r>
            <a:r>
              <a:rPr lang="en-US" dirty="0"/>
              <a:t>+ (1-</a:t>
            </a:r>
            <a:r>
              <a:rPr lang="el-GR" dirty="0"/>
              <a:t> α</a:t>
            </a:r>
            <a:r>
              <a:rPr lang="en-US" dirty="0"/>
              <a:t>) </a:t>
            </a:r>
            <a:r>
              <a:rPr lang="en-US" dirty="0" err="1"/>
              <a:t>p</a:t>
            </a:r>
            <a:r>
              <a:rPr lang="en-US" baseline="-25000" dirty="0" err="1"/>
              <a:t>r</a:t>
            </a:r>
            <a:r>
              <a:rPr lang="en-US" dirty="0"/>
              <a:t>)</a:t>
            </a:r>
          </a:p>
          <a:p>
            <a:endParaRPr lang="en-US" dirty="0"/>
          </a:p>
          <a:p>
            <a:r>
              <a:rPr lang="en-US" dirty="0"/>
              <a:t>And since we designed a linear error function</a:t>
            </a:r>
          </a:p>
          <a:p>
            <a:endParaRPr lang="en-US" dirty="0"/>
          </a:p>
          <a:p>
            <a:r>
              <a:rPr lang="en-US" dirty="0"/>
              <a:t>I(</a:t>
            </a:r>
            <a:r>
              <a:rPr lang="el-GR" dirty="0"/>
              <a:t>α</a:t>
            </a:r>
            <a:r>
              <a:rPr lang="en-US" dirty="0"/>
              <a:t>*p</a:t>
            </a:r>
            <a:r>
              <a:rPr lang="en-US" baseline="-25000" dirty="0"/>
              <a:t>l</a:t>
            </a:r>
            <a:r>
              <a:rPr lang="en-US" dirty="0"/>
              <a:t>+ (1-</a:t>
            </a:r>
            <a:r>
              <a:rPr lang="el-GR" dirty="0"/>
              <a:t> α</a:t>
            </a:r>
            <a:r>
              <a:rPr lang="en-US" dirty="0"/>
              <a:t>) </a:t>
            </a:r>
            <a:r>
              <a:rPr lang="en-US" dirty="0" err="1"/>
              <a:t>p</a:t>
            </a:r>
            <a:r>
              <a:rPr lang="en-US" baseline="-25000" dirty="0" err="1"/>
              <a:t>r</a:t>
            </a:r>
            <a:r>
              <a:rPr lang="en-US" dirty="0"/>
              <a:t>) = </a:t>
            </a:r>
            <a:r>
              <a:rPr lang="el-GR" dirty="0"/>
              <a:t>α</a:t>
            </a:r>
            <a:r>
              <a:rPr lang="en-US" dirty="0"/>
              <a:t>*I(p</a:t>
            </a:r>
            <a:r>
              <a:rPr lang="en-US" baseline="-25000" dirty="0"/>
              <a:t>l</a:t>
            </a:r>
            <a:r>
              <a:rPr lang="en-US" dirty="0"/>
              <a:t>) + (1-</a:t>
            </a:r>
            <a:r>
              <a:rPr lang="el-GR" dirty="0"/>
              <a:t> α</a:t>
            </a:r>
            <a:r>
              <a:rPr lang="en-US" dirty="0"/>
              <a:t>)*I(</a:t>
            </a:r>
            <a:r>
              <a:rPr lang="en-US" dirty="0" err="1"/>
              <a:t>p</a:t>
            </a:r>
            <a:r>
              <a:rPr lang="en-US" baseline="-25000" dirty="0" err="1"/>
              <a:t>r</a:t>
            </a:r>
            <a:r>
              <a:rPr lang="en-US" dirty="0"/>
              <a:t>)</a:t>
            </a:r>
            <a:endParaRPr lang="en-IN" dirty="0"/>
          </a:p>
          <a:p>
            <a:endParaRPr lang="en-US" dirty="0"/>
          </a:p>
          <a:p>
            <a:r>
              <a:rPr lang="en-US" dirty="0"/>
              <a:t> </a:t>
            </a:r>
            <a:endParaRPr lang="en-IN" dirty="0"/>
          </a:p>
        </p:txBody>
      </p:sp>
    </p:spTree>
    <p:extLst>
      <p:ext uri="{BB962C8B-B14F-4D97-AF65-F5344CB8AC3E}">
        <p14:creationId xmlns:p14="http://schemas.microsoft.com/office/powerpoint/2010/main" val="303654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p:txBody>
          <a:bodyPr/>
          <a:lstStyle/>
          <a:p>
            <a:r>
              <a:rPr lang="en-US" dirty="0"/>
              <a:t>Day 1 – Learning to see</a:t>
            </a:r>
            <a:endParaRPr lang="en-IN" dirty="0"/>
          </a:p>
        </p:txBody>
      </p:sp>
      <p:pic>
        <p:nvPicPr>
          <p:cNvPr id="5" name="Picture 4">
            <a:extLst>
              <a:ext uri="{FF2B5EF4-FFF2-40B4-BE49-F238E27FC236}">
                <a16:creationId xmlns:a16="http://schemas.microsoft.com/office/drawing/2014/main" id="{F25EFCE4-1254-46BF-ACC3-3FDEC028280E}"/>
              </a:ext>
            </a:extLst>
          </p:cNvPr>
          <p:cNvPicPr>
            <a:picLocks noChangeAspect="1"/>
          </p:cNvPicPr>
          <p:nvPr/>
        </p:nvPicPr>
        <p:blipFill>
          <a:blip r:embed="rId2"/>
          <a:stretch>
            <a:fillRect/>
          </a:stretch>
        </p:blipFill>
        <p:spPr>
          <a:xfrm>
            <a:off x="3352562" y="1896388"/>
            <a:ext cx="4273923" cy="4279859"/>
          </a:xfrm>
          <a:prstGeom prst="rect">
            <a:avLst/>
          </a:prstGeom>
        </p:spPr>
      </p:pic>
      <p:sp>
        <p:nvSpPr>
          <p:cNvPr id="6" name="TextBox 5">
            <a:extLst>
              <a:ext uri="{FF2B5EF4-FFF2-40B4-BE49-F238E27FC236}">
                <a16:creationId xmlns:a16="http://schemas.microsoft.com/office/drawing/2014/main" id="{70E92259-9B60-4DEF-B12A-574CDA69A130}"/>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Tree>
    <p:extLst>
      <p:ext uri="{BB962C8B-B14F-4D97-AF65-F5344CB8AC3E}">
        <p14:creationId xmlns:p14="http://schemas.microsoft.com/office/powerpoint/2010/main" val="2911171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B59FE7DD-F7A5-47A2-8FDE-FF358A50327D}"/>
              </a:ext>
            </a:extLst>
          </p:cNvPr>
          <p:cNvSpPr txBox="1"/>
          <p:nvPr/>
        </p:nvSpPr>
        <p:spPr>
          <a:xfrm>
            <a:off x="654341" y="260059"/>
            <a:ext cx="2785145" cy="369332"/>
          </a:xfrm>
          <a:prstGeom prst="rect">
            <a:avLst/>
          </a:prstGeom>
          <a:noFill/>
        </p:spPr>
        <p:txBody>
          <a:bodyPr wrap="square" rtlCol="0">
            <a:spAutoFit/>
          </a:bodyPr>
          <a:lstStyle/>
          <a:p>
            <a:r>
              <a:rPr lang="en-US" dirty="0"/>
              <a:t>Heuristics</a:t>
            </a:r>
            <a:endParaRPr lang="en-IN" dirty="0"/>
          </a:p>
        </p:txBody>
      </p:sp>
      <p:sp>
        <p:nvSpPr>
          <p:cNvPr id="5" name="TextBox 4">
            <a:extLst>
              <a:ext uri="{FF2B5EF4-FFF2-40B4-BE49-F238E27FC236}">
                <a16:creationId xmlns:a16="http://schemas.microsoft.com/office/drawing/2014/main" id="{2409104A-A8A6-4663-B7B5-A53EF97B5424}"/>
              </a:ext>
            </a:extLst>
          </p:cNvPr>
          <p:cNvSpPr txBox="1"/>
          <p:nvPr/>
        </p:nvSpPr>
        <p:spPr>
          <a:xfrm>
            <a:off x="1451295" y="1216404"/>
            <a:ext cx="8229600" cy="707886"/>
          </a:xfrm>
          <a:prstGeom prst="rect">
            <a:avLst/>
          </a:prstGeom>
          <a:noFill/>
        </p:spPr>
        <p:txBody>
          <a:bodyPr wrap="square" rtlCol="0">
            <a:spAutoFit/>
          </a:bodyPr>
          <a:lstStyle/>
          <a:p>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Finally we found the missing link</a:t>
            </a:r>
            <a:endParaRPr lang="en-IN"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681912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B59FE7DD-F7A5-47A2-8FDE-FF358A50327D}"/>
              </a:ext>
            </a:extLst>
          </p:cNvPr>
          <p:cNvSpPr txBox="1"/>
          <p:nvPr/>
        </p:nvSpPr>
        <p:spPr>
          <a:xfrm>
            <a:off x="654341" y="260059"/>
            <a:ext cx="2785145" cy="369332"/>
          </a:xfrm>
          <a:prstGeom prst="rect">
            <a:avLst/>
          </a:prstGeom>
          <a:noFill/>
        </p:spPr>
        <p:txBody>
          <a:bodyPr wrap="square" rtlCol="0">
            <a:spAutoFit/>
          </a:bodyPr>
          <a:lstStyle/>
          <a:p>
            <a:r>
              <a:rPr lang="en-US" dirty="0"/>
              <a:t>Heuristics</a:t>
            </a:r>
            <a:endParaRPr lang="en-IN" dirty="0"/>
          </a:p>
        </p:txBody>
      </p:sp>
      <p:sp>
        <p:nvSpPr>
          <p:cNvPr id="5" name="TextBox 4">
            <a:extLst>
              <a:ext uri="{FF2B5EF4-FFF2-40B4-BE49-F238E27FC236}">
                <a16:creationId xmlns:a16="http://schemas.microsoft.com/office/drawing/2014/main" id="{2409104A-A8A6-4663-B7B5-A53EF97B5424}"/>
              </a:ext>
            </a:extLst>
          </p:cNvPr>
          <p:cNvSpPr txBox="1"/>
          <p:nvPr/>
        </p:nvSpPr>
        <p:spPr>
          <a:xfrm>
            <a:off x="1451295" y="1216404"/>
            <a:ext cx="8229600" cy="707886"/>
          </a:xfrm>
          <a:prstGeom prst="rect">
            <a:avLst/>
          </a:prstGeom>
          <a:noFill/>
        </p:spPr>
        <p:txBody>
          <a:bodyPr wrap="square" rtlCol="0">
            <a:spAutoFit/>
          </a:bodyPr>
          <a:lstStyle/>
          <a:p>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Finally we found the missing link</a:t>
            </a:r>
            <a:endParaRPr lang="en-IN"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Rectangle 2">
            <a:extLst>
              <a:ext uri="{FF2B5EF4-FFF2-40B4-BE49-F238E27FC236}">
                <a16:creationId xmlns:a16="http://schemas.microsoft.com/office/drawing/2014/main" id="{473E42C7-DB3B-48E7-892B-9F0A4751DFFB}"/>
              </a:ext>
            </a:extLst>
          </p:cNvPr>
          <p:cNvSpPr/>
          <p:nvPr/>
        </p:nvSpPr>
        <p:spPr>
          <a:xfrm>
            <a:off x="654341" y="2793301"/>
            <a:ext cx="3858749" cy="369332"/>
          </a:xfrm>
          <a:prstGeom prst="rect">
            <a:avLst/>
          </a:prstGeom>
        </p:spPr>
        <p:txBody>
          <a:bodyPr wrap="none">
            <a:spAutoFit/>
          </a:bodyPr>
          <a:lstStyle/>
          <a:p>
            <a:r>
              <a:rPr lang="en-US" dirty="0"/>
              <a:t>I(</a:t>
            </a:r>
            <a:r>
              <a:rPr lang="el-GR" dirty="0"/>
              <a:t>α</a:t>
            </a:r>
            <a:r>
              <a:rPr lang="en-US" dirty="0"/>
              <a:t>*p</a:t>
            </a:r>
            <a:r>
              <a:rPr lang="en-US" baseline="-25000" dirty="0"/>
              <a:t>l</a:t>
            </a:r>
            <a:r>
              <a:rPr lang="en-US" dirty="0"/>
              <a:t>+ (1-</a:t>
            </a:r>
            <a:r>
              <a:rPr lang="el-GR" dirty="0"/>
              <a:t> α</a:t>
            </a:r>
            <a:r>
              <a:rPr lang="en-US" dirty="0"/>
              <a:t>) </a:t>
            </a:r>
            <a:r>
              <a:rPr lang="en-US" dirty="0" err="1"/>
              <a:t>p</a:t>
            </a:r>
            <a:r>
              <a:rPr lang="en-US" baseline="-25000" dirty="0" err="1"/>
              <a:t>r</a:t>
            </a:r>
            <a:r>
              <a:rPr lang="en-US" dirty="0"/>
              <a:t>) &gt;= </a:t>
            </a:r>
            <a:r>
              <a:rPr lang="el-GR" dirty="0"/>
              <a:t>α</a:t>
            </a:r>
            <a:r>
              <a:rPr lang="en-US" dirty="0"/>
              <a:t>*I(p</a:t>
            </a:r>
            <a:r>
              <a:rPr lang="en-US" baseline="-25000" dirty="0"/>
              <a:t>l</a:t>
            </a:r>
            <a:r>
              <a:rPr lang="en-US" dirty="0"/>
              <a:t>) + (1-</a:t>
            </a:r>
            <a:r>
              <a:rPr lang="el-GR" dirty="0"/>
              <a:t> α</a:t>
            </a:r>
            <a:r>
              <a:rPr lang="en-US" dirty="0"/>
              <a:t>)*I(</a:t>
            </a:r>
            <a:r>
              <a:rPr lang="en-US" dirty="0" err="1"/>
              <a:t>p</a:t>
            </a:r>
            <a:r>
              <a:rPr lang="en-US" baseline="-25000" dirty="0" err="1"/>
              <a:t>r</a:t>
            </a:r>
            <a:r>
              <a:rPr lang="en-US" dirty="0"/>
              <a:t>)</a:t>
            </a:r>
            <a:endParaRPr lang="en-IN" dirty="0"/>
          </a:p>
        </p:txBody>
      </p:sp>
    </p:spTree>
    <p:extLst>
      <p:ext uri="{BB962C8B-B14F-4D97-AF65-F5344CB8AC3E}">
        <p14:creationId xmlns:p14="http://schemas.microsoft.com/office/powerpoint/2010/main" val="1874688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2" name="TextBox 1">
            <a:extLst>
              <a:ext uri="{FF2B5EF4-FFF2-40B4-BE49-F238E27FC236}">
                <a16:creationId xmlns:a16="http://schemas.microsoft.com/office/drawing/2014/main" id="{B59FE7DD-F7A5-47A2-8FDE-FF358A50327D}"/>
              </a:ext>
            </a:extLst>
          </p:cNvPr>
          <p:cNvSpPr txBox="1"/>
          <p:nvPr/>
        </p:nvSpPr>
        <p:spPr>
          <a:xfrm>
            <a:off x="654341" y="260059"/>
            <a:ext cx="2785145" cy="369332"/>
          </a:xfrm>
          <a:prstGeom prst="rect">
            <a:avLst/>
          </a:prstGeom>
          <a:noFill/>
        </p:spPr>
        <p:txBody>
          <a:bodyPr wrap="square" rtlCol="0">
            <a:spAutoFit/>
          </a:bodyPr>
          <a:lstStyle/>
          <a:p>
            <a:r>
              <a:rPr lang="en-US" dirty="0"/>
              <a:t>Heuristics</a:t>
            </a:r>
            <a:endParaRPr lang="en-IN" dirty="0"/>
          </a:p>
        </p:txBody>
      </p:sp>
      <p:cxnSp>
        <p:nvCxnSpPr>
          <p:cNvPr id="6" name="Straight Arrow Connector 5">
            <a:extLst>
              <a:ext uri="{FF2B5EF4-FFF2-40B4-BE49-F238E27FC236}">
                <a16:creationId xmlns:a16="http://schemas.microsoft.com/office/drawing/2014/main" id="{6AA22ECA-4456-4282-9370-0D7F15B453E5}"/>
              </a:ext>
            </a:extLst>
          </p:cNvPr>
          <p:cNvCxnSpPr/>
          <p:nvPr/>
        </p:nvCxnSpPr>
        <p:spPr>
          <a:xfrm flipV="1">
            <a:off x="2382473" y="1828800"/>
            <a:ext cx="0" cy="3288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1808606-86DD-4896-94DE-A5183B86A96C}"/>
              </a:ext>
            </a:extLst>
          </p:cNvPr>
          <p:cNvCxnSpPr/>
          <p:nvPr/>
        </p:nvCxnSpPr>
        <p:spPr>
          <a:xfrm>
            <a:off x="2382473" y="5117284"/>
            <a:ext cx="5486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C75F2C-691F-4223-AE85-43CC8E4B766C}"/>
              </a:ext>
            </a:extLst>
          </p:cNvPr>
          <p:cNvSpPr txBox="1"/>
          <p:nvPr/>
        </p:nvSpPr>
        <p:spPr>
          <a:xfrm>
            <a:off x="1291905" y="3271706"/>
            <a:ext cx="788562" cy="246221"/>
          </a:xfrm>
          <a:prstGeom prst="rect">
            <a:avLst/>
          </a:prstGeom>
          <a:noFill/>
        </p:spPr>
        <p:txBody>
          <a:bodyPr wrap="square" rtlCol="0">
            <a:spAutoFit/>
          </a:bodyPr>
          <a:lstStyle/>
          <a:p>
            <a:r>
              <a:rPr lang="en-US" sz="1000" dirty="0"/>
              <a:t>impurity</a:t>
            </a:r>
            <a:endParaRPr lang="en-IN" sz="1000" dirty="0"/>
          </a:p>
        </p:txBody>
      </p:sp>
      <p:sp>
        <p:nvSpPr>
          <p:cNvPr id="10" name="TextBox 9">
            <a:extLst>
              <a:ext uri="{FF2B5EF4-FFF2-40B4-BE49-F238E27FC236}">
                <a16:creationId xmlns:a16="http://schemas.microsoft.com/office/drawing/2014/main" id="{06CBE168-98B1-4CA3-BCB2-F916BC7B501F}"/>
              </a:ext>
            </a:extLst>
          </p:cNvPr>
          <p:cNvSpPr txBox="1"/>
          <p:nvPr/>
        </p:nvSpPr>
        <p:spPr>
          <a:xfrm>
            <a:off x="7937384" y="4994173"/>
            <a:ext cx="2666300" cy="246221"/>
          </a:xfrm>
          <a:prstGeom prst="rect">
            <a:avLst/>
          </a:prstGeom>
          <a:noFill/>
        </p:spPr>
        <p:txBody>
          <a:bodyPr wrap="square" rtlCol="0">
            <a:spAutoFit/>
          </a:bodyPr>
          <a:lstStyle/>
          <a:p>
            <a:r>
              <a:rPr lang="en-US" sz="1000" dirty="0"/>
              <a:t>Fraction of +</a:t>
            </a:r>
            <a:r>
              <a:rPr lang="en-US" sz="1000" dirty="0" err="1"/>
              <a:t>ve</a:t>
            </a:r>
            <a:r>
              <a:rPr lang="en-US" sz="1000" dirty="0"/>
              <a:t> example of the total example</a:t>
            </a:r>
            <a:endParaRPr lang="en-IN" sz="1000" dirty="0"/>
          </a:p>
        </p:txBody>
      </p:sp>
      <p:cxnSp>
        <p:nvCxnSpPr>
          <p:cNvPr id="11" name="Straight Connector 10">
            <a:extLst>
              <a:ext uri="{FF2B5EF4-FFF2-40B4-BE49-F238E27FC236}">
                <a16:creationId xmlns:a16="http://schemas.microsoft.com/office/drawing/2014/main" id="{AE6AB9BF-FBAE-4892-9A99-29D5188A4261}"/>
              </a:ext>
            </a:extLst>
          </p:cNvPr>
          <p:cNvCxnSpPr/>
          <p:nvPr/>
        </p:nvCxnSpPr>
        <p:spPr>
          <a:xfrm flipV="1">
            <a:off x="2382473" y="3070370"/>
            <a:ext cx="2046914" cy="2046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9B622E6-0115-4D84-8A7F-478D7FE43191}"/>
              </a:ext>
            </a:extLst>
          </p:cNvPr>
          <p:cNvCxnSpPr/>
          <p:nvPr/>
        </p:nvCxnSpPr>
        <p:spPr>
          <a:xfrm>
            <a:off x="4429387" y="3070370"/>
            <a:ext cx="2030136" cy="2030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FBC9011-0AD7-4938-9006-144E3999C977}"/>
              </a:ext>
            </a:extLst>
          </p:cNvPr>
          <p:cNvCxnSpPr/>
          <p:nvPr/>
        </p:nvCxnSpPr>
        <p:spPr>
          <a:xfrm>
            <a:off x="3439486" y="4026716"/>
            <a:ext cx="0" cy="109056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924D7F6A-8A90-465F-ABC7-DBBE8F038513}"/>
              </a:ext>
            </a:extLst>
          </p:cNvPr>
          <p:cNvCxnSpPr/>
          <p:nvPr/>
        </p:nvCxnSpPr>
        <p:spPr>
          <a:xfrm>
            <a:off x="4429387" y="3070370"/>
            <a:ext cx="0" cy="204691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1073FBFF-6CC7-4FE4-8675-FC48F436E95C}"/>
              </a:ext>
            </a:extLst>
          </p:cNvPr>
          <p:cNvCxnSpPr/>
          <p:nvPr/>
        </p:nvCxnSpPr>
        <p:spPr>
          <a:xfrm>
            <a:off x="5410899" y="4026716"/>
            <a:ext cx="0" cy="109056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08843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 </a:t>
            </a:r>
            <a:r>
              <a:rPr lang="en-US" sz="800" dirty="0" err="1"/>
              <a:t>wikipedia</a:t>
            </a:r>
            <a:endParaRPr lang="en-IN" sz="800" dirty="0"/>
          </a:p>
        </p:txBody>
      </p:sp>
      <p:sp>
        <p:nvSpPr>
          <p:cNvPr id="2" name="TextBox 1">
            <a:extLst>
              <a:ext uri="{FF2B5EF4-FFF2-40B4-BE49-F238E27FC236}">
                <a16:creationId xmlns:a16="http://schemas.microsoft.com/office/drawing/2014/main" id="{B59FE7DD-F7A5-47A2-8FDE-FF358A50327D}"/>
              </a:ext>
            </a:extLst>
          </p:cNvPr>
          <p:cNvSpPr txBox="1"/>
          <p:nvPr/>
        </p:nvSpPr>
        <p:spPr>
          <a:xfrm>
            <a:off x="654341" y="260059"/>
            <a:ext cx="2785145" cy="369332"/>
          </a:xfrm>
          <a:prstGeom prst="rect">
            <a:avLst/>
          </a:prstGeom>
          <a:noFill/>
        </p:spPr>
        <p:txBody>
          <a:bodyPr wrap="square" rtlCol="0">
            <a:spAutoFit/>
          </a:bodyPr>
          <a:lstStyle/>
          <a:p>
            <a:r>
              <a:rPr lang="en-US" dirty="0"/>
              <a:t>Concave functions</a:t>
            </a:r>
            <a:endParaRPr lang="en-IN" dirty="0"/>
          </a:p>
        </p:txBody>
      </p:sp>
      <p:pic>
        <p:nvPicPr>
          <p:cNvPr id="4" name="Picture 3">
            <a:extLst>
              <a:ext uri="{FF2B5EF4-FFF2-40B4-BE49-F238E27FC236}">
                <a16:creationId xmlns:a16="http://schemas.microsoft.com/office/drawing/2014/main" id="{1488E439-7139-40A0-8C22-4802651187BB}"/>
              </a:ext>
            </a:extLst>
          </p:cNvPr>
          <p:cNvPicPr>
            <a:picLocks noChangeAspect="1"/>
          </p:cNvPicPr>
          <p:nvPr/>
        </p:nvPicPr>
        <p:blipFill>
          <a:blip r:embed="rId2"/>
          <a:stretch>
            <a:fillRect/>
          </a:stretch>
        </p:blipFill>
        <p:spPr>
          <a:xfrm>
            <a:off x="218114" y="750458"/>
            <a:ext cx="12192000" cy="5692644"/>
          </a:xfrm>
          <a:prstGeom prst="rect">
            <a:avLst/>
          </a:prstGeom>
        </p:spPr>
      </p:pic>
    </p:spTree>
    <p:extLst>
      <p:ext uri="{BB962C8B-B14F-4D97-AF65-F5344CB8AC3E}">
        <p14:creationId xmlns:p14="http://schemas.microsoft.com/office/powerpoint/2010/main" val="10590192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pic>
        <p:nvPicPr>
          <p:cNvPr id="6" name="Picture 5">
            <a:extLst>
              <a:ext uri="{FF2B5EF4-FFF2-40B4-BE49-F238E27FC236}">
                <a16:creationId xmlns:a16="http://schemas.microsoft.com/office/drawing/2014/main" id="{FE37F19F-7ACA-4FEA-B18E-4BDE02110A95}"/>
              </a:ext>
            </a:extLst>
          </p:cNvPr>
          <p:cNvPicPr>
            <a:picLocks noChangeAspect="1"/>
          </p:cNvPicPr>
          <p:nvPr/>
        </p:nvPicPr>
        <p:blipFill>
          <a:blip r:embed="rId2"/>
          <a:stretch>
            <a:fillRect/>
          </a:stretch>
        </p:blipFill>
        <p:spPr>
          <a:xfrm>
            <a:off x="2297323" y="1325242"/>
            <a:ext cx="5487660" cy="5182517"/>
          </a:xfrm>
          <a:prstGeom prst="rect">
            <a:avLst/>
          </a:prstGeom>
        </p:spPr>
      </p:pic>
      <p:sp>
        <p:nvSpPr>
          <p:cNvPr id="2" name="TextBox 1">
            <a:extLst>
              <a:ext uri="{FF2B5EF4-FFF2-40B4-BE49-F238E27FC236}">
                <a16:creationId xmlns:a16="http://schemas.microsoft.com/office/drawing/2014/main" id="{B59FE7DD-F7A5-47A2-8FDE-FF358A50327D}"/>
              </a:ext>
            </a:extLst>
          </p:cNvPr>
          <p:cNvSpPr txBox="1"/>
          <p:nvPr/>
        </p:nvSpPr>
        <p:spPr>
          <a:xfrm>
            <a:off x="654341" y="260059"/>
            <a:ext cx="4077050" cy="369332"/>
          </a:xfrm>
          <a:prstGeom prst="rect">
            <a:avLst/>
          </a:prstGeom>
          <a:noFill/>
        </p:spPr>
        <p:txBody>
          <a:bodyPr wrap="square" rtlCol="0">
            <a:spAutoFit/>
          </a:bodyPr>
          <a:lstStyle/>
          <a:p>
            <a:r>
              <a:rPr lang="en-US" dirty="0"/>
              <a:t>Back to toy data with entropy</a:t>
            </a:r>
            <a:endParaRPr lang="en-IN" dirty="0"/>
          </a:p>
        </p:txBody>
      </p:sp>
      <p:sp>
        <p:nvSpPr>
          <p:cNvPr id="3" name="TextBox 2">
            <a:extLst>
              <a:ext uri="{FF2B5EF4-FFF2-40B4-BE49-F238E27FC236}">
                <a16:creationId xmlns:a16="http://schemas.microsoft.com/office/drawing/2014/main" id="{5E2CA1F2-B781-46BB-A2C6-363DE28F64C9}"/>
              </a:ext>
            </a:extLst>
          </p:cNvPr>
          <p:cNvSpPr txBox="1"/>
          <p:nvPr/>
        </p:nvSpPr>
        <p:spPr>
          <a:xfrm>
            <a:off x="1476462" y="922789"/>
            <a:ext cx="7340367" cy="369332"/>
          </a:xfrm>
          <a:prstGeom prst="rect">
            <a:avLst/>
          </a:prstGeom>
          <a:noFill/>
        </p:spPr>
        <p:txBody>
          <a:bodyPr wrap="square" rtlCol="0">
            <a:spAutoFit/>
          </a:bodyPr>
          <a:lstStyle/>
          <a:p>
            <a:r>
              <a:rPr lang="en-US" dirty="0"/>
              <a:t>E(B, Y) = P(B) * P(1/B) + P(Y) * P(1/Y)</a:t>
            </a:r>
            <a:endParaRPr lang="en-IN" dirty="0"/>
          </a:p>
        </p:txBody>
      </p:sp>
    </p:spTree>
    <p:extLst>
      <p:ext uri="{BB962C8B-B14F-4D97-AF65-F5344CB8AC3E}">
        <p14:creationId xmlns:p14="http://schemas.microsoft.com/office/powerpoint/2010/main" val="1406062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32B610-3074-4E0D-94C6-EC54BB118269}"/>
              </a:ext>
            </a:extLst>
          </p:cNvPr>
          <p:cNvSpPr txBox="1"/>
          <p:nvPr/>
        </p:nvSpPr>
        <p:spPr>
          <a:xfrm>
            <a:off x="8147109" y="66214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 </a:t>
            </a:r>
            <a:r>
              <a:rPr lang="en-US" sz="800" dirty="0" err="1"/>
              <a:t>wikipedia</a:t>
            </a:r>
            <a:endParaRPr lang="en-IN" sz="800" dirty="0"/>
          </a:p>
        </p:txBody>
      </p:sp>
      <p:sp>
        <p:nvSpPr>
          <p:cNvPr id="3" name="TextBox 2">
            <a:extLst>
              <a:ext uri="{FF2B5EF4-FFF2-40B4-BE49-F238E27FC236}">
                <a16:creationId xmlns:a16="http://schemas.microsoft.com/office/drawing/2014/main" id="{CADFD670-E85C-4561-923B-6D612DCF5E45}"/>
              </a:ext>
            </a:extLst>
          </p:cNvPr>
          <p:cNvSpPr txBox="1"/>
          <p:nvPr/>
        </p:nvSpPr>
        <p:spPr>
          <a:xfrm>
            <a:off x="1233182" y="2072081"/>
            <a:ext cx="8112154" cy="707886"/>
          </a:xfrm>
          <a:prstGeom prst="rect">
            <a:avLst/>
          </a:prstGeom>
          <a:noFill/>
        </p:spPr>
        <p:txBody>
          <a:bodyPr wrap="square" rtlCol="0">
            <a:spAutoFit/>
          </a:bodyPr>
          <a:lstStyle/>
          <a:p>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Heuristics rule</a:t>
            </a:r>
            <a:endParaRPr lang="en-IN"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TextBox 4">
            <a:extLst>
              <a:ext uri="{FF2B5EF4-FFF2-40B4-BE49-F238E27FC236}">
                <a16:creationId xmlns:a16="http://schemas.microsoft.com/office/drawing/2014/main" id="{B4DD673B-D7C0-4440-9512-767E94ADC4F9}"/>
              </a:ext>
            </a:extLst>
          </p:cNvPr>
          <p:cNvSpPr txBox="1"/>
          <p:nvPr/>
        </p:nvSpPr>
        <p:spPr>
          <a:xfrm>
            <a:off x="10268124" y="5956183"/>
            <a:ext cx="2072081" cy="246221"/>
          </a:xfrm>
          <a:prstGeom prst="rect">
            <a:avLst/>
          </a:prstGeom>
          <a:noFill/>
        </p:spPr>
        <p:txBody>
          <a:bodyPr wrap="square" rtlCol="0">
            <a:spAutoFit/>
          </a:bodyPr>
          <a:lstStyle/>
          <a:p>
            <a:r>
              <a:rPr lang="en-US" sz="1000" dirty="0"/>
              <a:t>Move to notebook </a:t>
            </a:r>
            <a:endParaRPr lang="en-IN" sz="1000" dirty="0"/>
          </a:p>
        </p:txBody>
      </p:sp>
    </p:spTree>
    <p:extLst>
      <p:ext uri="{BB962C8B-B14F-4D97-AF65-F5344CB8AC3E}">
        <p14:creationId xmlns:p14="http://schemas.microsoft.com/office/powerpoint/2010/main" val="3525249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5F3-8472-43F9-9AD6-9147C632E74C}"/>
              </a:ext>
            </a:extLst>
          </p:cNvPr>
          <p:cNvSpPr>
            <a:spLocks noGrp="1"/>
          </p:cNvSpPr>
          <p:nvPr>
            <p:ph type="title"/>
          </p:nvPr>
        </p:nvSpPr>
        <p:spPr/>
        <p:txBody>
          <a:bodyPr/>
          <a:lstStyle/>
          <a:p>
            <a:r>
              <a:rPr lang="en-US" dirty="0"/>
              <a:t>Basics of Calculus</a:t>
            </a:r>
            <a:endParaRPr lang="en-IN" dirty="0"/>
          </a:p>
        </p:txBody>
      </p:sp>
      <p:sp>
        <p:nvSpPr>
          <p:cNvPr id="3" name="Content Placeholder 2">
            <a:extLst>
              <a:ext uri="{FF2B5EF4-FFF2-40B4-BE49-F238E27FC236}">
                <a16:creationId xmlns:a16="http://schemas.microsoft.com/office/drawing/2014/main" id="{2D700B5A-E004-4D64-8BCD-5BB5ABD48E8B}"/>
              </a:ext>
            </a:extLst>
          </p:cNvPr>
          <p:cNvSpPr>
            <a:spLocks noGrp="1"/>
          </p:cNvSpPr>
          <p:nvPr>
            <p:ph idx="1"/>
          </p:nvPr>
        </p:nvSpPr>
        <p:spPr/>
        <p:txBody>
          <a:bodyPr/>
          <a:lstStyle/>
          <a:p>
            <a:r>
              <a:rPr lang="en-US" dirty="0"/>
              <a:t>Slope, Maxima and minima concepts</a:t>
            </a:r>
            <a:endParaRPr lang="en-IN" dirty="0"/>
          </a:p>
        </p:txBody>
      </p:sp>
    </p:spTree>
    <p:extLst>
      <p:ext uri="{BB962C8B-B14F-4D97-AF65-F5344CB8AC3E}">
        <p14:creationId xmlns:p14="http://schemas.microsoft.com/office/powerpoint/2010/main" val="2051635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838200" y="365125"/>
            <a:ext cx="10117822" cy="566053"/>
          </a:xfrm>
        </p:spPr>
        <p:txBody>
          <a:bodyPr>
            <a:normAutofit/>
          </a:bodyPr>
          <a:lstStyle/>
          <a:p>
            <a:r>
              <a:rPr lang="en-US" sz="2400" dirty="0"/>
              <a:t>Why Deep learning/Machine Learning?</a:t>
            </a:r>
            <a:endParaRPr lang="en-IN" sz="24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7013197" y="638515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9" name="Content Placeholder 8">
            <a:extLst>
              <a:ext uri="{FF2B5EF4-FFF2-40B4-BE49-F238E27FC236}">
                <a16:creationId xmlns:a16="http://schemas.microsoft.com/office/drawing/2014/main" id="{7C6380A6-962E-40BA-A82A-2BBB6175D8F2}"/>
              </a:ext>
            </a:extLst>
          </p:cNvPr>
          <p:cNvSpPr>
            <a:spLocks noGrp="1"/>
          </p:cNvSpPr>
          <p:nvPr>
            <p:ph idx="1"/>
          </p:nvPr>
        </p:nvSpPr>
        <p:spPr>
          <a:xfrm>
            <a:off x="838200" y="1082180"/>
            <a:ext cx="10515600" cy="5094783"/>
          </a:xfrm>
        </p:spPr>
        <p:txBody>
          <a:bodyPr>
            <a:normAutofit/>
          </a:bodyPr>
          <a:lstStyle/>
          <a:p>
            <a:r>
              <a:rPr lang="en-US" sz="1600" dirty="0"/>
              <a:t>This is something that has fooled of brilliant scientists with its apparent simplicity with practical complexity </a:t>
            </a:r>
          </a:p>
          <a:p>
            <a:r>
              <a:rPr lang="en-US" sz="1600" dirty="0"/>
              <a:t>Now we will try to understand how a machine learns to see and we will establish a clear idea why deep learning is required.</a:t>
            </a:r>
          </a:p>
          <a:p>
            <a:r>
              <a:rPr lang="en-US" sz="1600" dirty="0"/>
              <a:t>For example: We will count the number of fingers in the image with Machine Learning</a:t>
            </a:r>
          </a:p>
          <a:p>
            <a:pPr lvl="1"/>
            <a:r>
              <a:rPr lang="en-US" sz="1200" dirty="0"/>
              <a:t>Moravec’s Paradox</a:t>
            </a:r>
          </a:p>
          <a:p>
            <a:pPr lvl="1"/>
            <a:r>
              <a:rPr lang="en-US" sz="1200" dirty="0"/>
              <a:t>Confusion matrix</a:t>
            </a:r>
          </a:p>
          <a:p>
            <a:pPr lvl="1"/>
            <a:r>
              <a:rPr lang="en-US" sz="1200" dirty="0"/>
              <a:t>Precision, recall, accuracy</a:t>
            </a:r>
          </a:p>
          <a:p>
            <a:pPr lvl="1"/>
            <a:r>
              <a:rPr lang="en-US" sz="1200" dirty="0"/>
              <a:t>To learn is to generalize</a:t>
            </a:r>
          </a:p>
          <a:p>
            <a:pPr lvl="1"/>
            <a:r>
              <a:rPr lang="en-US" sz="1200" dirty="0"/>
              <a:t>How can we learn rules that will actually generalize?</a:t>
            </a:r>
          </a:p>
          <a:p>
            <a:pPr lvl="1"/>
            <a:r>
              <a:rPr lang="en-US" sz="1200" dirty="0"/>
              <a:t>How can we learn when we have only seen a </a:t>
            </a:r>
            <a:r>
              <a:rPr lang="en-US" sz="1200" dirty="0" err="1"/>
              <a:t>veerryyy</a:t>
            </a:r>
            <a:r>
              <a:rPr lang="en-US" sz="1200" dirty="0"/>
              <a:t> </a:t>
            </a:r>
            <a:r>
              <a:rPr lang="en-US" sz="1200" dirty="0" err="1"/>
              <a:t>verrry</a:t>
            </a:r>
            <a:r>
              <a:rPr lang="en-US" sz="1200" dirty="0"/>
              <a:t> small portion of all possible examples?</a:t>
            </a:r>
            <a:br>
              <a:rPr lang="en-US" sz="1200" dirty="0"/>
            </a:br>
            <a:endParaRPr lang="en-US" sz="1200" dirty="0"/>
          </a:p>
        </p:txBody>
      </p:sp>
    </p:spTree>
    <p:extLst>
      <p:ext uri="{BB962C8B-B14F-4D97-AF65-F5344CB8AC3E}">
        <p14:creationId xmlns:p14="http://schemas.microsoft.com/office/powerpoint/2010/main" val="1427162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6CE4-79B7-42D2-A612-3B18B38F7AB1}"/>
              </a:ext>
            </a:extLst>
          </p:cNvPr>
          <p:cNvSpPr>
            <a:spLocks noGrp="1"/>
          </p:cNvSpPr>
          <p:nvPr>
            <p:ph type="title"/>
          </p:nvPr>
        </p:nvSpPr>
        <p:spPr/>
        <p:txBody>
          <a:bodyPr/>
          <a:lstStyle/>
          <a:p>
            <a:r>
              <a:rPr lang="en-US" dirty="0"/>
              <a:t>Linear algebra for Deep learning</a:t>
            </a:r>
            <a:endParaRPr lang="en-IN" dirty="0"/>
          </a:p>
        </p:txBody>
      </p:sp>
      <p:sp>
        <p:nvSpPr>
          <p:cNvPr id="3" name="Content Placeholder 2">
            <a:extLst>
              <a:ext uri="{FF2B5EF4-FFF2-40B4-BE49-F238E27FC236}">
                <a16:creationId xmlns:a16="http://schemas.microsoft.com/office/drawing/2014/main" id="{CCE134F6-6ACB-4226-B137-45CA4549157C}"/>
              </a:ext>
            </a:extLst>
          </p:cNvPr>
          <p:cNvSpPr>
            <a:spLocks noGrp="1"/>
          </p:cNvSpPr>
          <p:nvPr>
            <p:ph idx="1"/>
          </p:nvPr>
        </p:nvSpPr>
        <p:spPr/>
        <p:txBody>
          <a:bodyPr/>
          <a:lstStyle/>
          <a:p>
            <a:r>
              <a:rPr lang="en-US" dirty="0"/>
              <a:t>Span of matrix</a:t>
            </a:r>
          </a:p>
          <a:p>
            <a:r>
              <a:rPr lang="en-US" dirty="0"/>
              <a:t>Matrix multiplication</a:t>
            </a:r>
          </a:p>
          <a:p>
            <a:r>
              <a:rPr lang="en-IN" dirty="0"/>
              <a:t>Dot product</a:t>
            </a:r>
          </a:p>
        </p:txBody>
      </p:sp>
    </p:spTree>
    <p:extLst>
      <p:ext uri="{BB962C8B-B14F-4D97-AF65-F5344CB8AC3E}">
        <p14:creationId xmlns:p14="http://schemas.microsoft.com/office/powerpoint/2010/main" val="2857461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A73B-6B0D-4350-9ED3-FDB03E5C160C}"/>
              </a:ext>
            </a:extLst>
          </p:cNvPr>
          <p:cNvSpPr>
            <a:spLocks noGrp="1"/>
          </p:cNvSpPr>
          <p:nvPr>
            <p:ph type="title"/>
          </p:nvPr>
        </p:nvSpPr>
        <p:spPr>
          <a:xfrm>
            <a:off x="838200" y="365125"/>
            <a:ext cx="10117822" cy="566053"/>
          </a:xfrm>
        </p:spPr>
        <p:txBody>
          <a:bodyPr>
            <a:normAutofit/>
          </a:bodyPr>
          <a:lstStyle/>
          <a:p>
            <a:r>
              <a:rPr lang="en-US" sz="2400" dirty="0"/>
              <a:t>Introduction to Machine learning</a:t>
            </a:r>
            <a:endParaRPr lang="en-IN" sz="2400" dirty="0"/>
          </a:p>
        </p:txBody>
      </p:sp>
      <p:pic>
        <p:nvPicPr>
          <p:cNvPr id="4" name="Content Placeholder 3">
            <a:extLst>
              <a:ext uri="{FF2B5EF4-FFF2-40B4-BE49-F238E27FC236}">
                <a16:creationId xmlns:a16="http://schemas.microsoft.com/office/drawing/2014/main" id="{E4EC29DB-D03F-4B3A-9D47-55D43ACC92B2}"/>
              </a:ext>
            </a:extLst>
          </p:cNvPr>
          <p:cNvPicPr>
            <a:picLocks noGrp="1" noChangeAspect="1"/>
          </p:cNvPicPr>
          <p:nvPr>
            <p:ph idx="1"/>
          </p:nvPr>
        </p:nvPicPr>
        <p:blipFill>
          <a:blip r:embed="rId2"/>
          <a:stretch>
            <a:fillRect/>
          </a:stretch>
        </p:blipFill>
        <p:spPr>
          <a:xfrm>
            <a:off x="779477" y="1363613"/>
            <a:ext cx="3946636" cy="2587601"/>
          </a:xfrm>
          <a:prstGeom prst="rect">
            <a:avLst/>
          </a:prstGeom>
        </p:spPr>
      </p:pic>
      <p:sp>
        <p:nvSpPr>
          <p:cNvPr id="5" name="TextBox 4">
            <a:extLst>
              <a:ext uri="{FF2B5EF4-FFF2-40B4-BE49-F238E27FC236}">
                <a16:creationId xmlns:a16="http://schemas.microsoft.com/office/drawing/2014/main" id="{37CA427D-21C0-4284-8181-5B399BC60216}"/>
              </a:ext>
            </a:extLst>
          </p:cNvPr>
          <p:cNvSpPr txBox="1"/>
          <p:nvPr/>
        </p:nvSpPr>
        <p:spPr>
          <a:xfrm>
            <a:off x="4907560" y="1778466"/>
            <a:ext cx="6887361" cy="153144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600" dirty="0"/>
              <a:t>Machine Learning is a modeling technique that involves data</a:t>
            </a:r>
          </a:p>
          <a:p>
            <a:pPr marL="171450" indent="-171450">
              <a:lnSpc>
                <a:spcPct val="150000"/>
              </a:lnSpc>
              <a:buFont typeface="Arial" panose="020B0604020202020204" pitchFamily="34" charset="0"/>
              <a:buChar char="•"/>
            </a:pPr>
            <a:r>
              <a:rPr lang="en-US" sz="1600" dirty="0"/>
              <a:t>“Deep Learning is a kind of Machine Learning, and Machine Learning is a kind of Artificial Intelligence.”</a:t>
            </a:r>
          </a:p>
          <a:p>
            <a:pPr>
              <a:lnSpc>
                <a:spcPct val="150000"/>
              </a:lnSpc>
            </a:pPr>
            <a:r>
              <a:rPr lang="en-US" sz="1600" dirty="0"/>
              <a:t> </a:t>
            </a:r>
            <a:endParaRPr lang="en-IN" sz="1600" dirty="0"/>
          </a:p>
        </p:txBody>
      </p:sp>
      <p:sp>
        <p:nvSpPr>
          <p:cNvPr id="7" name="TextBox 6">
            <a:extLst>
              <a:ext uri="{FF2B5EF4-FFF2-40B4-BE49-F238E27FC236}">
                <a16:creationId xmlns:a16="http://schemas.microsoft.com/office/drawing/2014/main" id="{9D08DA7D-D740-407C-B738-3F3F471C9AC0}"/>
              </a:ext>
            </a:extLst>
          </p:cNvPr>
          <p:cNvSpPr txBox="1"/>
          <p:nvPr/>
        </p:nvSpPr>
        <p:spPr>
          <a:xfrm>
            <a:off x="6853806" y="6409189"/>
            <a:ext cx="5033394" cy="215444"/>
          </a:xfrm>
          <a:prstGeom prst="rect">
            <a:avLst/>
          </a:prstGeom>
          <a:noFill/>
        </p:spPr>
        <p:txBody>
          <a:bodyPr wrap="square" rtlCol="0">
            <a:spAutoFit/>
          </a:bodyPr>
          <a:lstStyle/>
          <a:p>
            <a:r>
              <a:rPr lang="en-US" sz="800" dirty="0"/>
              <a:t>Source: </a:t>
            </a:r>
            <a:r>
              <a:rPr lang="en-US" sz="800" dirty="0" err="1"/>
              <a:t>Matlab</a:t>
            </a:r>
            <a:r>
              <a:rPr lang="en-US" sz="800" dirty="0"/>
              <a:t> Deep learning – Phil Kim</a:t>
            </a:r>
            <a:endParaRPr lang="en-IN" sz="800" dirty="0"/>
          </a:p>
        </p:txBody>
      </p:sp>
    </p:spTree>
    <p:extLst>
      <p:ext uri="{BB962C8B-B14F-4D97-AF65-F5344CB8AC3E}">
        <p14:creationId xmlns:p14="http://schemas.microsoft.com/office/powerpoint/2010/main" val="258903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p:txBody>
          <a:bodyPr/>
          <a:lstStyle/>
          <a:p>
            <a:r>
              <a:rPr lang="en-US" dirty="0"/>
              <a:t>Day 1 – Learning to see</a:t>
            </a:r>
            <a:endParaRPr lang="en-IN" dirty="0"/>
          </a:p>
        </p:txBody>
      </p:sp>
      <p:pic>
        <p:nvPicPr>
          <p:cNvPr id="5" name="Picture 4">
            <a:extLst>
              <a:ext uri="{FF2B5EF4-FFF2-40B4-BE49-F238E27FC236}">
                <a16:creationId xmlns:a16="http://schemas.microsoft.com/office/drawing/2014/main" id="{F25EFCE4-1254-46BF-ACC3-3FDEC028280E}"/>
              </a:ext>
            </a:extLst>
          </p:cNvPr>
          <p:cNvPicPr>
            <a:picLocks noChangeAspect="1"/>
          </p:cNvPicPr>
          <p:nvPr/>
        </p:nvPicPr>
        <p:blipFill>
          <a:blip r:embed="rId2"/>
          <a:stretch>
            <a:fillRect/>
          </a:stretch>
        </p:blipFill>
        <p:spPr>
          <a:xfrm>
            <a:off x="1691542" y="1770554"/>
            <a:ext cx="4273923" cy="4279859"/>
          </a:xfrm>
          <a:prstGeom prst="rect">
            <a:avLst/>
          </a:prstGeom>
        </p:spPr>
      </p:pic>
      <p:sp>
        <p:nvSpPr>
          <p:cNvPr id="3" name="Rectangle 2">
            <a:extLst>
              <a:ext uri="{FF2B5EF4-FFF2-40B4-BE49-F238E27FC236}">
                <a16:creationId xmlns:a16="http://schemas.microsoft.com/office/drawing/2014/main" id="{59BD7611-682B-4BD0-893F-85E4FBCF44FA}"/>
              </a:ext>
            </a:extLst>
          </p:cNvPr>
          <p:cNvSpPr/>
          <p:nvPr/>
        </p:nvSpPr>
        <p:spPr>
          <a:xfrm>
            <a:off x="3447875" y="3766657"/>
            <a:ext cx="243281" cy="19294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956C5B66-14BA-4618-8D02-6526E3A88C87}"/>
              </a:ext>
            </a:extLst>
          </p:cNvPr>
          <p:cNvCxnSpPr/>
          <p:nvPr/>
        </p:nvCxnSpPr>
        <p:spPr>
          <a:xfrm flipV="1">
            <a:off x="3691156" y="1583732"/>
            <a:ext cx="2820607" cy="2182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E126BA-E44B-4578-8DB2-36B2C1B9FA8A}"/>
              </a:ext>
            </a:extLst>
          </p:cNvPr>
          <p:cNvCxnSpPr/>
          <p:nvPr/>
        </p:nvCxnSpPr>
        <p:spPr>
          <a:xfrm>
            <a:off x="3691156" y="3959604"/>
            <a:ext cx="2820607" cy="78017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65CC568-81D5-4780-BB4A-9D68EF19E9B4}"/>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14" name="TextBox 13">
            <a:extLst>
              <a:ext uri="{FF2B5EF4-FFF2-40B4-BE49-F238E27FC236}">
                <a16:creationId xmlns:a16="http://schemas.microsoft.com/office/drawing/2014/main" id="{61C925FA-29FC-4033-89B6-B85BFDB95C31}"/>
              </a:ext>
            </a:extLst>
          </p:cNvPr>
          <p:cNvSpPr txBox="1"/>
          <p:nvPr/>
        </p:nvSpPr>
        <p:spPr>
          <a:xfrm>
            <a:off x="9462783" y="4966284"/>
            <a:ext cx="1182847" cy="246221"/>
          </a:xfrm>
          <a:prstGeom prst="rect">
            <a:avLst/>
          </a:prstGeom>
          <a:noFill/>
        </p:spPr>
        <p:txBody>
          <a:bodyPr wrap="square" rtlCol="0">
            <a:spAutoFit/>
          </a:bodyPr>
          <a:lstStyle/>
          <a:p>
            <a:r>
              <a:rPr lang="en-US" sz="1000" dirty="0"/>
              <a:t>Move to notebook</a:t>
            </a:r>
            <a:endParaRPr lang="en-IN" sz="1000" dirty="0"/>
          </a:p>
        </p:txBody>
      </p:sp>
      <p:graphicFrame>
        <p:nvGraphicFramePr>
          <p:cNvPr id="15" name="Table 6">
            <a:extLst>
              <a:ext uri="{FF2B5EF4-FFF2-40B4-BE49-F238E27FC236}">
                <a16:creationId xmlns:a16="http://schemas.microsoft.com/office/drawing/2014/main" id="{3CC1D1E2-29A1-4608-A618-4ED9451C1C1D}"/>
              </a:ext>
            </a:extLst>
          </p:cNvPr>
          <p:cNvGraphicFramePr>
            <a:graphicFrameLocks noGrp="1"/>
          </p:cNvGraphicFramePr>
          <p:nvPr>
            <p:extLst>
              <p:ext uri="{D42A27DB-BD31-4B8C-83A1-F6EECF244321}">
                <p14:modId xmlns:p14="http://schemas.microsoft.com/office/powerpoint/2010/main" val="900031022"/>
              </p:ext>
            </p:extLst>
          </p:nvPr>
        </p:nvGraphicFramePr>
        <p:xfrm>
          <a:off x="6511763" y="1583732"/>
          <a:ext cx="3987736" cy="3156048"/>
        </p:xfrm>
        <a:graphic>
          <a:graphicData uri="http://schemas.openxmlformats.org/drawingml/2006/table">
            <a:tbl>
              <a:tblPr firstRow="1" bandRow="1">
                <a:tableStyleId>{9D7B26C5-4107-4FEC-AEDC-1716B250A1EF}</a:tableStyleId>
              </a:tblPr>
              <a:tblGrid>
                <a:gridCol w="498467">
                  <a:extLst>
                    <a:ext uri="{9D8B030D-6E8A-4147-A177-3AD203B41FA5}">
                      <a16:colId xmlns:a16="http://schemas.microsoft.com/office/drawing/2014/main" val="476084555"/>
                    </a:ext>
                  </a:extLst>
                </a:gridCol>
                <a:gridCol w="498467">
                  <a:extLst>
                    <a:ext uri="{9D8B030D-6E8A-4147-A177-3AD203B41FA5}">
                      <a16:colId xmlns:a16="http://schemas.microsoft.com/office/drawing/2014/main" val="2614420239"/>
                    </a:ext>
                  </a:extLst>
                </a:gridCol>
                <a:gridCol w="498467">
                  <a:extLst>
                    <a:ext uri="{9D8B030D-6E8A-4147-A177-3AD203B41FA5}">
                      <a16:colId xmlns:a16="http://schemas.microsoft.com/office/drawing/2014/main" val="2200335561"/>
                    </a:ext>
                  </a:extLst>
                </a:gridCol>
                <a:gridCol w="498467">
                  <a:extLst>
                    <a:ext uri="{9D8B030D-6E8A-4147-A177-3AD203B41FA5}">
                      <a16:colId xmlns:a16="http://schemas.microsoft.com/office/drawing/2014/main" val="1006033865"/>
                    </a:ext>
                  </a:extLst>
                </a:gridCol>
                <a:gridCol w="498467">
                  <a:extLst>
                    <a:ext uri="{9D8B030D-6E8A-4147-A177-3AD203B41FA5}">
                      <a16:colId xmlns:a16="http://schemas.microsoft.com/office/drawing/2014/main" val="1049965533"/>
                    </a:ext>
                  </a:extLst>
                </a:gridCol>
                <a:gridCol w="498467">
                  <a:extLst>
                    <a:ext uri="{9D8B030D-6E8A-4147-A177-3AD203B41FA5}">
                      <a16:colId xmlns:a16="http://schemas.microsoft.com/office/drawing/2014/main" val="1956054824"/>
                    </a:ext>
                  </a:extLst>
                </a:gridCol>
                <a:gridCol w="498467">
                  <a:extLst>
                    <a:ext uri="{9D8B030D-6E8A-4147-A177-3AD203B41FA5}">
                      <a16:colId xmlns:a16="http://schemas.microsoft.com/office/drawing/2014/main" val="3240339003"/>
                    </a:ext>
                  </a:extLst>
                </a:gridCol>
                <a:gridCol w="498467">
                  <a:extLst>
                    <a:ext uri="{9D8B030D-6E8A-4147-A177-3AD203B41FA5}">
                      <a16:colId xmlns:a16="http://schemas.microsoft.com/office/drawing/2014/main" val="1131377278"/>
                    </a:ext>
                  </a:extLst>
                </a:gridCol>
              </a:tblGrid>
              <a:tr h="394506">
                <a:tc>
                  <a:txBody>
                    <a:bodyPr/>
                    <a:lstStyle/>
                    <a:p>
                      <a:r>
                        <a:rPr lang="en-US" sz="1400" dirty="0"/>
                        <a:t>15</a:t>
                      </a:r>
                      <a:endParaRPr lang="en-IN" sz="1400" dirty="0"/>
                    </a:p>
                  </a:txBody>
                  <a:tcPr/>
                </a:tc>
                <a:tc>
                  <a:txBody>
                    <a:bodyPr/>
                    <a:lstStyle/>
                    <a:p>
                      <a:r>
                        <a:rPr lang="en-US" sz="1400" dirty="0"/>
                        <a:t>14</a:t>
                      </a:r>
                      <a:endParaRPr lang="en-IN" sz="1400" dirty="0"/>
                    </a:p>
                  </a:txBody>
                  <a:tcPr/>
                </a:tc>
                <a:tc>
                  <a:txBody>
                    <a:bodyPr/>
                    <a:lstStyle/>
                    <a:p>
                      <a:r>
                        <a:rPr lang="en-US" sz="1400" dirty="0"/>
                        <a:t>52</a:t>
                      </a:r>
                      <a:endParaRPr lang="en-IN" sz="1400" dirty="0"/>
                    </a:p>
                  </a:txBody>
                  <a:tcPr/>
                </a:tc>
                <a:tc>
                  <a:txBody>
                    <a:bodyPr/>
                    <a:lstStyle/>
                    <a:p>
                      <a:r>
                        <a:rPr lang="en-US" sz="1400" dirty="0"/>
                        <a:t>167</a:t>
                      </a:r>
                      <a:endParaRPr lang="en-IN" sz="1400" dirty="0"/>
                    </a:p>
                  </a:txBody>
                  <a:tcPr/>
                </a:tc>
                <a:tc>
                  <a:txBody>
                    <a:bodyPr/>
                    <a:lstStyle/>
                    <a:p>
                      <a:r>
                        <a:rPr lang="en-US" sz="1400" dirty="0"/>
                        <a:t>190</a:t>
                      </a:r>
                      <a:endParaRPr lang="en-IN" sz="1400" dirty="0"/>
                    </a:p>
                  </a:txBody>
                  <a:tcPr/>
                </a:tc>
                <a:tc>
                  <a:txBody>
                    <a:bodyPr/>
                    <a:lstStyle/>
                    <a:p>
                      <a:r>
                        <a:rPr lang="en-US" sz="1400" dirty="0"/>
                        <a:t>156</a:t>
                      </a:r>
                      <a:endParaRPr lang="en-IN" sz="1400" dirty="0"/>
                    </a:p>
                  </a:txBody>
                  <a:tcPr/>
                </a:tc>
                <a:tc>
                  <a:txBody>
                    <a:bodyPr/>
                    <a:lstStyle/>
                    <a:p>
                      <a:r>
                        <a:rPr lang="en-US" sz="1400" dirty="0"/>
                        <a:t>43</a:t>
                      </a:r>
                      <a:endParaRPr lang="en-IN" sz="1400" dirty="0"/>
                    </a:p>
                  </a:txBody>
                  <a:tcPr/>
                </a:tc>
                <a:tc>
                  <a:txBody>
                    <a:bodyPr/>
                    <a:lstStyle/>
                    <a:p>
                      <a:r>
                        <a:rPr lang="en-US" sz="1400" dirty="0"/>
                        <a:t>4</a:t>
                      </a:r>
                      <a:endParaRPr lang="en-IN" sz="1400" dirty="0"/>
                    </a:p>
                  </a:txBody>
                  <a:tcPr/>
                </a:tc>
                <a:extLst>
                  <a:ext uri="{0D108BD9-81ED-4DB2-BD59-A6C34878D82A}">
                    <a16:rowId xmlns:a16="http://schemas.microsoft.com/office/drawing/2014/main" val="4219460804"/>
                  </a:ext>
                </a:extLst>
              </a:tr>
              <a:tr h="394506">
                <a:tc>
                  <a:txBody>
                    <a:bodyPr/>
                    <a:lstStyle/>
                    <a:p>
                      <a:r>
                        <a:rPr lang="en-US" sz="1400" dirty="0"/>
                        <a:t>10</a:t>
                      </a:r>
                      <a:endParaRPr lang="en-IN" sz="1400" dirty="0"/>
                    </a:p>
                  </a:txBody>
                  <a:tcPr/>
                </a:tc>
                <a:tc>
                  <a:txBody>
                    <a:bodyPr/>
                    <a:lstStyle/>
                    <a:p>
                      <a:r>
                        <a:rPr lang="en-US" sz="1400" dirty="0"/>
                        <a:t>17</a:t>
                      </a:r>
                      <a:endParaRPr lang="en-IN" sz="1400" dirty="0"/>
                    </a:p>
                  </a:txBody>
                  <a:tcPr/>
                </a:tc>
                <a:tc>
                  <a:txBody>
                    <a:bodyPr/>
                    <a:lstStyle/>
                    <a:p>
                      <a:r>
                        <a:rPr lang="en-US" sz="1400" dirty="0"/>
                        <a:t>53</a:t>
                      </a:r>
                      <a:endParaRPr lang="en-IN" sz="1400" dirty="0"/>
                    </a:p>
                  </a:txBody>
                  <a:tcPr/>
                </a:tc>
                <a:tc>
                  <a:txBody>
                    <a:bodyPr/>
                    <a:lstStyle/>
                    <a:p>
                      <a:r>
                        <a:rPr lang="en-US" sz="1400" dirty="0"/>
                        <a:t>178</a:t>
                      </a:r>
                      <a:endParaRPr lang="en-IN" sz="1400" dirty="0"/>
                    </a:p>
                  </a:txBody>
                  <a:tcPr/>
                </a:tc>
                <a:tc>
                  <a:txBody>
                    <a:bodyPr/>
                    <a:lstStyle/>
                    <a:p>
                      <a:r>
                        <a:rPr lang="en-US" sz="1400" dirty="0"/>
                        <a:t>156</a:t>
                      </a:r>
                      <a:endParaRPr lang="en-IN" sz="1400" dirty="0"/>
                    </a:p>
                  </a:txBody>
                  <a:tcPr/>
                </a:tc>
                <a:tc>
                  <a:txBody>
                    <a:bodyPr/>
                    <a:lstStyle/>
                    <a:p>
                      <a:r>
                        <a:rPr lang="en-US" sz="1400" dirty="0"/>
                        <a:t>163</a:t>
                      </a:r>
                      <a:endParaRPr lang="en-IN" sz="1400" dirty="0"/>
                    </a:p>
                  </a:txBody>
                  <a:tcPr/>
                </a:tc>
                <a:tc>
                  <a:txBody>
                    <a:bodyPr/>
                    <a:lstStyle/>
                    <a:p>
                      <a:r>
                        <a:rPr lang="en-US" sz="1400" dirty="0"/>
                        <a:t>53</a:t>
                      </a:r>
                      <a:endParaRPr lang="en-IN" sz="1400" dirty="0"/>
                    </a:p>
                  </a:txBody>
                  <a:tcPr/>
                </a:tc>
                <a:tc>
                  <a:txBody>
                    <a:bodyPr/>
                    <a:lstStyle/>
                    <a:p>
                      <a:r>
                        <a:rPr lang="en-US" sz="1400" dirty="0"/>
                        <a:t>6</a:t>
                      </a:r>
                      <a:endParaRPr lang="en-IN" sz="1400" dirty="0"/>
                    </a:p>
                  </a:txBody>
                  <a:tcPr/>
                </a:tc>
                <a:extLst>
                  <a:ext uri="{0D108BD9-81ED-4DB2-BD59-A6C34878D82A}">
                    <a16:rowId xmlns:a16="http://schemas.microsoft.com/office/drawing/2014/main" val="1629968178"/>
                  </a:ext>
                </a:extLst>
              </a:tr>
              <a:tr h="394506">
                <a:tc>
                  <a:txBody>
                    <a:bodyPr/>
                    <a:lstStyle/>
                    <a:p>
                      <a:r>
                        <a:rPr lang="en-US" sz="1400" dirty="0"/>
                        <a:t>18</a:t>
                      </a:r>
                      <a:endParaRPr lang="en-IN" sz="1400" dirty="0"/>
                    </a:p>
                  </a:txBody>
                  <a:tcPr/>
                </a:tc>
                <a:tc>
                  <a:txBody>
                    <a:bodyPr/>
                    <a:lstStyle/>
                    <a:p>
                      <a:r>
                        <a:rPr lang="en-US" sz="1400" dirty="0"/>
                        <a:t>16</a:t>
                      </a:r>
                      <a:endParaRPr lang="en-IN" sz="1400" dirty="0"/>
                    </a:p>
                  </a:txBody>
                  <a:tcPr/>
                </a:tc>
                <a:tc>
                  <a:txBody>
                    <a:bodyPr/>
                    <a:lstStyle/>
                    <a:p>
                      <a:r>
                        <a:rPr lang="en-US" sz="1400" dirty="0"/>
                        <a:t>73</a:t>
                      </a:r>
                      <a:endParaRPr lang="en-IN" sz="1400" dirty="0"/>
                    </a:p>
                  </a:txBody>
                  <a:tcPr/>
                </a:tc>
                <a:tc>
                  <a:txBody>
                    <a:bodyPr/>
                    <a:lstStyle/>
                    <a:p>
                      <a:r>
                        <a:rPr lang="en-US" sz="1400" dirty="0"/>
                        <a:t>185</a:t>
                      </a:r>
                      <a:endParaRPr lang="en-IN" sz="1400" dirty="0"/>
                    </a:p>
                  </a:txBody>
                  <a:tcPr/>
                </a:tc>
                <a:tc>
                  <a:txBody>
                    <a:bodyPr/>
                    <a:lstStyle/>
                    <a:p>
                      <a:r>
                        <a:rPr lang="en-US" sz="1400" dirty="0"/>
                        <a:t>196</a:t>
                      </a:r>
                      <a:endParaRPr lang="en-IN" sz="1400" dirty="0"/>
                    </a:p>
                  </a:txBody>
                  <a:tcPr/>
                </a:tc>
                <a:tc>
                  <a:txBody>
                    <a:bodyPr/>
                    <a:lstStyle/>
                    <a:p>
                      <a:r>
                        <a:rPr lang="en-US" sz="1400" dirty="0"/>
                        <a:t>162</a:t>
                      </a:r>
                      <a:endParaRPr lang="en-IN" sz="1400" dirty="0"/>
                    </a:p>
                  </a:txBody>
                  <a:tcPr/>
                </a:tc>
                <a:tc>
                  <a:txBody>
                    <a:bodyPr/>
                    <a:lstStyle/>
                    <a:p>
                      <a:r>
                        <a:rPr lang="en-US" sz="1400" dirty="0"/>
                        <a:t>50</a:t>
                      </a:r>
                      <a:endParaRPr lang="en-IN" sz="1400" dirty="0"/>
                    </a:p>
                  </a:txBody>
                  <a:tcPr/>
                </a:tc>
                <a:tc>
                  <a:txBody>
                    <a:bodyPr/>
                    <a:lstStyle/>
                    <a:p>
                      <a:r>
                        <a:rPr lang="en-US" sz="1400" dirty="0"/>
                        <a:t>5</a:t>
                      </a:r>
                      <a:endParaRPr lang="en-IN" sz="1400" dirty="0"/>
                    </a:p>
                  </a:txBody>
                  <a:tcPr/>
                </a:tc>
                <a:extLst>
                  <a:ext uri="{0D108BD9-81ED-4DB2-BD59-A6C34878D82A}">
                    <a16:rowId xmlns:a16="http://schemas.microsoft.com/office/drawing/2014/main" val="1118849484"/>
                  </a:ext>
                </a:extLst>
              </a:tr>
              <a:tr h="394506">
                <a:tc>
                  <a:txBody>
                    <a:bodyPr/>
                    <a:lstStyle/>
                    <a:p>
                      <a:r>
                        <a:rPr lang="en-US" sz="1400" dirty="0"/>
                        <a:t>25</a:t>
                      </a:r>
                      <a:endParaRPr lang="en-IN" sz="1400" dirty="0"/>
                    </a:p>
                  </a:txBody>
                  <a:tcPr/>
                </a:tc>
                <a:tc>
                  <a:txBody>
                    <a:bodyPr/>
                    <a:lstStyle/>
                    <a:p>
                      <a:r>
                        <a:rPr lang="en-US" sz="1400" dirty="0"/>
                        <a:t>17</a:t>
                      </a:r>
                      <a:endParaRPr lang="en-IN" sz="1400" dirty="0"/>
                    </a:p>
                  </a:txBody>
                  <a:tcPr/>
                </a:tc>
                <a:tc>
                  <a:txBody>
                    <a:bodyPr/>
                    <a:lstStyle/>
                    <a:p>
                      <a:r>
                        <a:rPr lang="en-US" sz="1400" dirty="0"/>
                        <a:t>90</a:t>
                      </a:r>
                      <a:endParaRPr lang="en-IN" sz="1400" dirty="0"/>
                    </a:p>
                  </a:txBody>
                  <a:tcPr/>
                </a:tc>
                <a:tc>
                  <a:txBody>
                    <a:bodyPr/>
                    <a:lstStyle/>
                    <a:p>
                      <a:r>
                        <a:rPr lang="en-US" sz="1400" dirty="0"/>
                        <a:t>191</a:t>
                      </a:r>
                      <a:endParaRPr lang="en-IN" sz="1400" dirty="0"/>
                    </a:p>
                  </a:txBody>
                  <a:tcPr/>
                </a:tc>
                <a:tc>
                  <a:txBody>
                    <a:bodyPr/>
                    <a:lstStyle/>
                    <a:p>
                      <a:r>
                        <a:rPr lang="en-US" sz="1400" dirty="0"/>
                        <a:t>198</a:t>
                      </a:r>
                      <a:endParaRPr lang="en-IN" sz="1400" dirty="0"/>
                    </a:p>
                  </a:txBody>
                  <a:tcPr/>
                </a:tc>
                <a:tc>
                  <a:txBody>
                    <a:bodyPr/>
                    <a:lstStyle/>
                    <a:p>
                      <a:r>
                        <a:rPr lang="en-US" sz="1400" dirty="0"/>
                        <a:t>159</a:t>
                      </a:r>
                      <a:endParaRPr lang="en-IN" sz="1400" dirty="0"/>
                    </a:p>
                  </a:txBody>
                  <a:tcPr/>
                </a:tc>
                <a:tc>
                  <a:txBody>
                    <a:bodyPr/>
                    <a:lstStyle/>
                    <a:p>
                      <a:r>
                        <a:rPr lang="en-US" sz="1400" dirty="0"/>
                        <a:t>45</a:t>
                      </a:r>
                      <a:endParaRPr lang="en-IN" sz="1400" dirty="0"/>
                    </a:p>
                  </a:txBody>
                  <a:tcPr/>
                </a:tc>
                <a:tc>
                  <a:txBody>
                    <a:bodyPr/>
                    <a:lstStyle/>
                    <a:p>
                      <a:r>
                        <a:rPr lang="en-US" sz="1400" dirty="0"/>
                        <a:t>6</a:t>
                      </a:r>
                      <a:endParaRPr lang="en-IN" sz="1400" dirty="0"/>
                    </a:p>
                  </a:txBody>
                  <a:tcPr/>
                </a:tc>
                <a:extLst>
                  <a:ext uri="{0D108BD9-81ED-4DB2-BD59-A6C34878D82A}">
                    <a16:rowId xmlns:a16="http://schemas.microsoft.com/office/drawing/2014/main" val="1658148023"/>
                  </a:ext>
                </a:extLst>
              </a:tr>
              <a:tr h="394506">
                <a:tc>
                  <a:txBody>
                    <a:bodyPr/>
                    <a:lstStyle/>
                    <a:p>
                      <a:r>
                        <a:rPr lang="en-US" sz="1400" dirty="0"/>
                        <a:t>20</a:t>
                      </a:r>
                      <a:endParaRPr lang="en-IN" sz="1400" dirty="0"/>
                    </a:p>
                  </a:txBody>
                  <a:tcPr/>
                </a:tc>
                <a:tc>
                  <a:txBody>
                    <a:bodyPr/>
                    <a:lstStyle/>
                    <a:p>
                      <a:r>
                        <a:rPr lang="en-US" sz="1400" dirty="0"/>
                        <a:t>12</a:t>
                      </a:r>
                      <a:endParaRPr lang="en-IN" sz="1400" dirty="0"/>
                    </a:p>
                  </a:txBody>
                  <a:tcPr/>
                </a:tc>
                <a:tc>
                  <a:txBody>
                    <a:bodyPr/>
                    <a:lstStyle/>
                    <a:p>
                      <a:r>
                        <a:rPr lang="en-US" sz="1400" dirty="0"/>
                        <a:t>55</a:t>
                      </a:r>
                      <a:endParaRPr lang="en-IN" sz="1400" dirty="0"/>
                    </a:p>
                  </a:txBody>
                  <a:tcPr/>
                </a:tc>
                <a:tc>
                  <a:txBody>
                    <a:bodyPr/>
                    <a:lstStyle/>
                    <a:p>
                      <a:r>
                        <a:rPr lang="en-US" sz="1400" dirty="0"/>
                        <a:t>166</a:t>
                      </a:r>
                      <a:endParaRPr lang="en-IN" sz="1400" dirty="0"/>
                    </a:p>
                  </a:txBody>
                  <a:tcPr/>
                </a:tc>
                <a:tc>
                  <a:txBody>
                    <a:bodyPr/>
                    <a:lstStyle/>
                    <a:p>
                      <a:r>
                        <a:rPr lang="en-US" sz="1400" dirty="0"/>
                        <a:t>175</a:t>
                      </a:r>
                      <a:endParaRPr lang="en-IN" sz="1400" dirty="0"/>
                    </a:p>
                  </a:txBody>
                  <a:tcPr/>
                </a:tc>
                <a:tc>
                  <a:txBody>
                    <a:bodyPr/>
                    <a:lstStyle/>
                    <a:p>
                      <a:r>
                        <a:rPr lang="en-US" sz="1400" dirty="0"/>
                        <a:t>200</a:t>
                      </a:r>
                      <a:endParaRPr lang="en-IN" sz="1400" dirty="0"/>
                    </a:p>
                  </a:txBody>
                  <a:tcPr/>
                </a:tc>
                <a:tc>
                  <a:txBody>
                    <a:bodyPr/>
                    <a:lstStyle/>
                    <a:p>
                      <a:r>
                        <a:rPr lang="en-US" sz="1400" dirty="0"/>
                        <a:t>49</a:t>
                      </a:r>
                      <a:endParaRPr lang="en-IN" sz="1400" dirty="0"/>
                    </a:p>
                  </a:txBody>
                  <a:tcPr/>
                </a:tc>
                <a:tc>
                  <a:txBody>
                    <a:bodyPr/>
                    <a:lstStyle/>
                    <a:p>
                      <a:r>
                        <a:rPr lang="en-US" sz="1400" dirty="0"/>
                        <a:t>10</a:t>
                      </a:r>
                      <a:endParaRPr lang="en-IN" sz="1400" dirty="0"/>
                    </a:p>
                  </a:txBody>
                  <a:tcPr/>
                </a:tc>
                <a:extLst>
                  <a:ext uri="{0D108BD9-81ED-4DB2-BD59-A6C34878D82A}">
                    <a16:rowId xmlns:a16="http://schemas.microsoft.com/office/drawing/2014/main" val="3035155244"/>
                  </a:ext>
                </a:extLst>
              </a:tr>
              <a:tr h="394506">
                <a:tc>
                  <a:txBody>
                    <a:bodyPr/>
                    <a:lstStyle/>
                    <a:p>
                      <a:r>
                        <a:rPr lang="en-US" sz="1400" dirty="0"/>
                        <a:t>10</a:t>
                      </a:r>
                      <a:endParaRPr lang="en-IN" sz="1400" dirty="0"/>
                    </a:p>
                  </a:txBody>
                  <a:tcPr/>
                </a:tc>
                <a:tc>
                  <a:txBody>
                    <a:bodyPr/>
                    <a:lstStyle/>
                    <a:p>
                      <a:r>
                        <a:rPr lang="en-US" sz="1400" dirty="0"/>
                        <a:t>29</a:t>
                      </a:r>
                      <a:endParaRPr lang="en-IN" sz="1400" dirty="0"/>
                    </a:p>
                  </a:txBody>
                  <a:tcPr/>
                </a:tc>
                <a:tc>
                  <a:txBody>
                    <a:bodyPr/>
                    <a:lstStyle/>
                    <a:p>
                      <a:r>
                        <a:rPr lang="en-US" sz="1400" dirty="0"/>
                        <a:t>56</a:t>
                      </a:r>
                      <a:endParaRPr lang="en-IN" sz="1400" dirty="0"/>
                    </a:p>
                  </a:txBody>
                  <a:tcPr/>
                </a:tc>
                <a:tc>
                  <a:txBody>
                    <a:bodyPr/>
                    <a:lstStyle/>
                    <a:p>
                      <a:r>
                        <a:rPr lang="en-US" sz="1400" dirty="0"/>
                        <a:t>145</a:t>
                      </a:r>
                      <a:endParaRPr lang="en-IN" sz="1400" dirty="0"/>
                    </a:p>
                  </a:txBody>
                  <a:tcPr/>
                </a:tc>
                <a:tc>
                  <a:txBody>
                    <a:bodyPr/>
                    <a:lstStyle/>
                    <a:p>
                      <a:r>
                        <a:rPr lang="en-US" sz="1400" dirty="0"/>
                        <a:t>150</a:t>
                      </a:r>
                      <a:endParaRPr lang="en-IN" sz="1400" dirty="0"/>
                    </a:p>
                  </a:txBody>
                  <a:tcPr/>
                </a:tc>
                <a:tc>
                  <a:txBody>
                    <a:bodyPr/>
                    <a:lstStyle/>
                    <a:p>
                      <a:r>
                        <a:rPr lang="en-US" sz="1400" dirty="0"/>
                        <a:t>178</a:t>
                      </a:r>
                      <a:endParaRPr lang="en-IN" sz="1400" dirty="0"/>
                    </a:p>
                  </a:txBody>
                  <a:tcPr/>
                </a:tc>
                <a:tc>
                  <a:txBody>
                    <a:bodyPr/>
                    <a:lstStyle/>
                    <a:p>
                      <a:r>
                        <a:rPr lang="en-US" sz="1400" dirty="0"/>
                        <a:t>49</a:t>
                      </a:r>
                      <a:endParaRPr lang="en-IN" sz="1400" dirty="0"/>
                    </a:p>
                  </a:txBody>
                  <a:tcPr/>
                </a:tc>
                <a:tc>
                  <a:txBody>
                    <a:bodyPr/>
                    <a:lstStyle/>
                    <a:p>
                      <a:r>
                        <a:rPr lang="en-US" sz="1400" dirty="0"/>
                        <a:t>31</a:t>
                      </a:r>
                      <a:endParaRPr lang="en-IN" sz="1400" dirty="0"/>
                    </a:p>
                  </a:txBody>
                  <a:tcPr/>
                </a:tc>
                <a:extLst>
                  <a:ext uri="{0D108BD9-81ED-4DB2-BD59-A6C34878D82A}">
                    <a16:rowId xmlns:a16="http://schemas.microsoft.com/office/drawing/2014/main" val="734063965"/>
                  </a:ext>
                </a:extLst>
              </a:tr>
              <a:tr h="394506">
                <a:tc>
                  <a:txBody>
                    <a:bodyPr/>
                    <a:lstStyle/>
                    <a:p>
                      <a:r>
                        <a:rPr lang="en-US" sz="1400" dirty="0"/>
                        <a:t>15</a:t>
                      </a:r>
                      <a:endParaRPr lang="en-IN" sz="1400" dirty="0"/>
                    </a:p>
                  </a:txBody>
                  <a:tcPr/>
                </a:tc>
                <a:tc>
                  <a:txBody>
                    <a:bodyPr/>
                    <a:lstStyle/>
                    <a:p>
                      <a:r>
                        <a:rPr lang="en-US" sz="1400" dirty="0"/>
                        <a:t>99</a:t>
                      </a:r>
                      <a:endParaRPr lang="en-IN" sz="1400" dirty="0"/>
                    </a:p>
                  </a:txBody>
                  <a:tcPr/>
                </a:tc>
                <a:tc>
                  <a:txBody>
                    <a:bodyPr/>
                    <a:lstStyle/>
                    <a:p>
                      <a:r>
                        <a:rPr lang="en-US" sz="1400" dirty="0"/>
                        <a:t>79</a:t>
                      </a:r>
                      <a:endParaRPr lang="en-IN" sz="1400" dirty="0"/>
                    </a:p>
                  </a:txBody>
                  <a:tcPr/>
                </a:tc>
                <a:tc>
                  <a:txBody>
                    <a:bodyPr/>
                    <a:lstStyle/>
                    <a:p>
                      <a:r>
                        <a:rPr lang="en-US" sz="1400" dirty="0"/>
                        <a:t>156</a:t>
                      </a:r>
                      <a:endParaRPr lang="en-IN" sz="1400" dirty="0"/>
                    </a:p>
                  </a:txBody>
                  <a:tcPr/>
                </a:tc>
                <a:tc>
                  <a:txBody>
                    <a:bodyPr/>
                    <a:lstStyle/>
                    <a:p>
                      <a:r>
                        <a:rPr lang="en-US" sz="1400" dirty="0"/>
                        <a:t>144</a:t>
                      </a:r>
                      <a:endParaRPr lang="en-IN" sz="1400" dirty="0"/>
                    </a:p>
                  </a:txBody>
                  <a:tcPr/>
                </a:tc>
                <a:tc>
                  <a:txBody>
                    <a:bodyPr/>
                    <a:lstStyle/>
                    <a:p>
                      <a:r>
                        <a:rPr lang="en-US" sz="1400" dirty="0"/>
                        <a:t>159</a:t>
                      </a:r>
                      <a:endParaRPr lang="en-IN" sz="1400" dirty="0"/>
                    </a:p>
                  </a:txBody>
                  <a:tcPr/>
                </a:tc>
                <a:tc>
                  <a:txBody>
                    <a:bodyPr/>
                    <a:lstStyle/>
                    <a:p>
                      <a:r>
                        <a:rPr lang="en-US" sz="1400" dirty="0"/>
                        <a:t>82</a:t>
                      </a:r>
                      <a:endParaRPr lang="en-IN" sz="1400" dirty="0"/>
                    </a:p>
                  </a:txBody>
                  <a:tcPr/>
                </a:tc>
                <a:tc>
                  <a:txBody>
                    <a:bodyPr/>
                    <a:lstStyle/>
                    <a:p>
                      <a:r>
                        <a:rPr lang="en-US" sz="1400" dirty="0"/>
                        <a:t>16</a:t>
                      </a:r>
                      <a:endParaRPr lang="en-IN" sz="1400" dirty="0"/>
                    </a:p>
                  </a:txBody>
                  <a:tcPr/>
                </a:tc>
                <a:extLst>
                  <a:ext uri="{0D108BD9-81ED-4DB2-BD59-A6C34878D82A}">
                    <a16:rowId xmlns:a16="http://schemas.microsoft.com/office/drawing/2014/main" val="2187048473"/>
                  </a:ext>
                </a:extLst>
              </a:tr>
              <a:tr h="394506">
                <a:tc>
                  <a:txBody>
                    <a:bodyPr/>
                    <a:lstStyle/>
                    <a:p>
                      <a:r>
                        <a:rPr lang="en-US" sz="1400" dirty="0"/>
                        <a:t>10</a:t>
                      </a:r>
                      <a:endParaRPr lang="en-IN" sz="1400" dirty="0"/>
                    </a:p>
                  </a:txBody>
                  <a:tcPr/>
                </a:tc>
                <a:tc>
                  <a:txBody>
                    <a:bodyPr/>
                    <a:lstStyle/>
                    <a:p>
                      <a:r>
                        <a:rPr lang="en-US" sz="1400" dirty="0"/>
                        <a:t>96</a:t>
                      </a:r>
                      <a:endParaRPr lang="en-IN" sz="1400" dirty="0"/>
                    </a:p>
                  </a:txBody>
                  <a:tcPr/>
                </a:tc>
                <a:tc>
                  <a:txBody>
                    <a:bodyPr/>
                    <a:lstStyle/>
                    <a:p>
                      <a:r>
                        <a:rPr lang="en-US" sz="1400" dirty="0"/>
                        <a:t>78</a:t>
                      </a:r>
                      <a:endParaRPr lang="en-IN" sz="1400" dirty="0"/>
                    </a:p>
                  </a:txBody>
                  <a:tcPr/>
                </a:tc>
                <a:tc>
                  <a:txBody>
                    <a:bodyPr/>
                    <a:lstStyle/>
                    <a:p>
                      <a:r>
                        <a:rPr lang="en-US" sz="1400" dirty="0"/>
                        <a:t>196</a:t>
                      </a:r>
                      <a:endParaRPr lang="en-IN" sz="1400" dirty="0"/>
                    </a:p>
                  </a:txBody>
                  <a:tcPr/>
                </a:tc>
                <a:tc>
                  <a:txBody>
                    <a:bodyPr/>
                    <a:lstStyle/>
                    <a:p>
                      <a:r>
                        <a:rPr lang="en-US" sz="1400" dirty="0"/>
                        <a:t>200</a:t>
                      </a:r>
                      <a:endParaRPr lang="en-IN" sz="1400" dirty="0"/>
                    </a:p>
                  </a:txBody>
                  <a:tcPr/>
                </a:tc>
                <a:tc>
                  <a:txBody>
                    <a:bodyPr/>
                    <a:lstStyle/>
                    <a:p>
                      <a:r>
                        <a:rPr lang="en-US" sz="1400" dirty="0"/>
                        <a:t>213</a:t>
                      </a:r>
                      <a:endParaRPr lang="en-IN" sz="1400" dirty="0"/>
                    </a:p>
                  </a:txBody>
                  <a:tcPr/>
                </a:tc>
                <a:tc>
                  <a:txBody>
                    <a:bodyPr/>
                    <a:lstStyle/>
                    <a:p>
                      <a:r>
                        <a:rPr lang="en-US" sz="1400" dirty="0"/>
                        <a:t>69</a:t>
                      </a:r>
                      <a:endParaRPr lang="en-IN" sz="1400" dirty="0"/>
                    </a:p>
                  </a:txBody>
                  <a:tcPr/>
                </a:tc>
                <a:tc>
                  <a:txBody>
                    <a:bodyPr/>
                    <a:lstStyle/>
                    <a:p>
                      <a:r>
                        <a:rPr lang="en-US" sz="1400" dirty="0"/>
                        <a:t>25</a:t>
                      </a:r>
                      <a:endParaRPr lang="en-IN" sz="1400" dirty="0"/>
                    </a:p>
                  </a:txBody>
                  <a:tcPr/>
                </a:tc>
                <a:extLst>
                  <a:ext uri="{0D108BD9-81ED-4DB2-BD59-A6C34878D82A}">
                    <a16:rowId xmlns:a16="http://schemas.microsoft.com/office/drawing/2014/main" val="64896300"/>
                  </a:ext>
                </a:extLst>
              </a:tr>
            </a:tbl>
          </a:graphicData>
        </a:graphic>
      </p:graphicFrame>
    </p:spTree>
    <p:extLst>
      <p:ext uri="{BB962C8B-B14F-4D97-AF65-F5344CB8AC3E}">
        <p14:creationId xmlns:p14="http://schemas.microsoft.com/office/powerpoint/2010/main" val="34465144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838200" y="365125"/>
            <a:ext cx="9958431" cy="498941"/>
          </a:xfrm>
        </p:spPr>
        <p:txBody>
          <a:bodyPr>
            <a:normAutofit/>
          </a:bodyPr>
          <a:lstStyle/>
          <a:p>
            <a:r>
              <a:rPr lang="en-US" sz="2400" dirty="0"/>
              <a:t>Intro to Deep learning</a:t>
            </a:r>
            <a:endParaRPr lang="en-IN" sz="2400" dirty="0"/>
          </a:p>
        </p:txBody>
      </p:sp>
      <p:pic>
        <p:nvPicPr>
          <p:cNvPr id="6" name="Picture 5">
            <a:extLst>
              <a:ext uri="{FF2B5EF4-FFF2-40B4-BE49-F238E27FC236}">
                <a16:creationId xmlns:a16="http://schemas.microsoft.com/office/drawing/2014/main" id="{003222CF-F024-4E5B-9981-9C8E299AE01C}"/>
              </a:ext>
            </a:extLst>
          </p:cNvPr>
          <p:cNvPicPr>
            <a:picLocks noChangeAspect="1"/>
          </p:cNvPicPr>
          <p:nvPr/>
        </p:nvPicPr>
        <p:blipFill>
          <a:blip r:embed="rId2"/>
          <a:stretch>
            <a:fillRect/>
          </a:stretch>
        </p:blipFill>
        <p:spPr>
          <a:xfrm>
            <a:off x="1544288" y="1047608"/>
            <a:ext cx="1391857" cy="2087785"/>
          </a:xfrm>
          <a:prstGeom prst="rect">
            <a:avLst/>
          </a:prstGeom>
        </p:spPr>
      </p:pic>
      <p:sp>
        <p:nvSpPr>
          <p:cNvPr id="7" name="TextBox 6">
            <a:extLst>
              <a:ext uri="{FF2B5EF4-FFF2-40B4-BE49-F238E27FC236}">
                <a16:creationId xmlns:a16="http://schemas.microsoft.com/office/drawing/2014/main" id="{E7735B8A-A6A8-448D-9AF4-00A57FE9BA59}"/>
              </a:ext>
            </a:extLst>
          </p:cNvPr>
          <p:cNvSpPr txBox="1"/>
          <p:nvPr/>
        </p:nvSpPr>
        <p:spPr>
          <a:xfrm>
            <a:off x="4597168" y="1568281"/>
            <a:ext cx="6384022"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most fundamental unit of a deep neural network is called an artiﬁcial neuron</a:t>
            </a:r>
          </a:p>
          <a:p>
            <a:pPr marL="285750" indent="-285750">
              <a:buFont typeface="Arial" panose="020B0604020202020204" pitchFamily="34" charset="0"/>
              <a:buChar char="•"/>
            </a:pPr>
            <a:endParaRPr lang="en-IN" sz="1400" dirty="0"/>
          </a:p>
        </p:txBody>
      </p:sp>
      <p:sp>
        <p:nvSpPr>
          <p:cNvPr id="10" name="TextBox 9">
            <a:extLst>
              <a:ext uri="{FF2B5EF4-FFF2-40B4-BE49-F238E27FC236}">
                <a16:creationId xmlns:a16="http://schemas.microsoft.com/office/drawing/2014/main" id="{2FBD59B8-C7CE-4926-A340-616B50DC5CE8}"/>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Tree>
    <p:extLst>
      <p:ext uri="{BB962C8B-B14F-4D97-AF65-F5344CB8AC3E}">
        <p14:creationId xmlns:p14="http://schemas.microsoft.com/office/powerpoint/2010/main" val="17703487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Intro to Deep learning</a:t>
            </a:r>
            <a:endParaRPr lang="en-IN" sz="2400" dirty="0"/>
          </a:p>
        </p:txBody>
      </p:sp>
      <p:pic>
        <p:nvPicPr>
          <p:cNvPr id="6" name="Picture 5">
            <a:extLst>
              <a:ext uri="{FF2B5EF4-FFF2-40B4-BE49-F238E27FC236}">
                <a16:creationId xmlns:a16="http://schemas.microsoft.com/office/drawing/2014/main" id="{003222CF-F024-4E5B-9981-9C8E299AE01C}"/>
              </a:ext>
            </a:extLst>
          </p:cNvPr>
          <p:cNvPicPr>
            <a:picLocks noChangeAspect="1"/>
          </p:cNvPicPr>
          <p:nvPr/>
        </p:nvPicPr>
        <p:blipFill>
          <a:blip r:embed="rId2"/>
          <a:stretch>
            <a:fillRect/>
          </a:stretch>
        </p:blipFill>
        <p:spPr>
          <a:xfrm>
            <a:off x="1544288" y="1047608"/>
            <a:ext cx="1391857" cy="2087785"/>
          </a:xfrm>
          <a:prstGeom prst="rect">
            <a:avLst/>
          </a:prstGeom>
        </p:spPr>
      </p:pic>
      <p:sp>
        <p:nvSpPr>
          <p:cNvPr id="7" name="TextBox 6">
            <a:extLst>
              <a:ext uri="{FF2B5EF4-FFF2-40B4-BE49-F238E27FC236}">
                <a16:creationId xmlns:a16="http://schemas.microsoft.com/office/drawing/2014/main" id="{E7735B8A-A6A8-448D-9AF4-00A57FE9BA59}"/>
              </a:ext>
            </a:extLst>
          </p:cNvPr>
          <p:cNvSpPr txBox="1"/>
          <p:nvPr/>
        </p:nvSpPr>
        <p:spPr>
          <a:xfrm>
            <a:off x="4597168" y="1568281"/>
            <a:ext cx="6384022"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most fundamental unit of a deep neural network is called an artiﬁcial neuron</a:t>
            </a:r>
          </a:p>
          <a:p>
            <a:pPr marL="285750" indent="-285750">
              <a:buFont typeface="Arial" panose="020B0604020202020204" pitchFamily="34" charset="0"/>
              <a:buChar char="•"/>
            </a:pPr>
            <a:endParaRPr lang="en-IN" sz="1400" dirty="0"/>
          </a:p>
        </p:txBody>
      </p:sp>
      <p:pic>
        <p:nvPicPr>
          <p:cNvPr id="8" name="Picture 7">
            <a:extLst>
              <a:ext uri="{FF2B5EF4-FFF2-40B4-BE49-F238E27FC236}">
                <a16:creationId xmlns:a16="http://schemas.microsoft.com/office/drawing/2014/main" id="{2889E977-55C0-4B93-927D-D03E28221A63}"/>
              </a:ext>
            </a:extLst>
          </p:cNvPr>
          <p:cNvPicPr>
            <a:picLocks noChangeAspect="1"/>
          </p:cNvPicPr>
          <p:nvPr/>
        </p:nvPicPr>
        <p:blipFill>
          <a:blip r:embed="rId3"/>
          <a:stretch>
            <a:fillRect/>
          </a:stretch>
        </p:blipFill>
        <p:spPr>
          <a:xfrm>
            <a:off x="1038062" y="3842158"/>
            <a:ext cx="2404311" cy="2483141"/>
          </a:xfrm>
          <a:prstGeom prst="rect">
            <a:avLst/>
          </a:prstGeom>
        </p:spPr>
      </p:pic>
      <p:sp>
        <p:nvSpPr>
          <p:cNvPr id="9" name="TextBox 8">
            <a:extLst>
              <a:ext uri="{FF2B5EF4-FFF2-40B4-BE49-F238E27FC236}">
                <a16:creationId xmlns:a16="http://schemas.microsoft.com/office/drawing/2014/main" id="{13804E04-0C0B-455D-9E0C-A3CC2D20A3B4}"/>
              </a:ext>
            </a:extLst>
          </p:cNvPr>
          <p:cNvSpPr txBox="1"/>
          <p:nvPr/>
        </p:nvSpPr>
        <p:spPr>
          <a:xfrm>
            <a:off x="4597168" y="4606674"/>
            <a:ext cx="6384022"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dendrite</a:t>
            </a:r>
            <a:r>
              <a:rPr lang="en-US" sz="1400" dirty="0"/>
              <a:t>: receives signals from other neurons </a:t>
            </a:r>
          </a:p>
          <a:p>
            <a:pPr marL="285750" indent="-285750">
              <a:buFont typeface="Arial" panose="020B0604020202020204" pitchFamily="34" charset="0"/>
              <a:buChar char="•"/>
            </a:pPr>
            <a:r>
              <a:rPr lang="en-US" sz="1400" b="1" dirty="0"/>
              <a:t>synapse</a:t>
            </a:r>
            <a:r>
              <a:rPr lang="en-US" sz="1400" dirty="0"/>
              <a:t>: point of connection to other neurons </a:t>
            </a:r>
          </a:p>
          <a:p>
            <a:pPr marL="285750" indent="-285750">
              <a:buFont typeface="Arial" panose="020B0604020202020204" pitchFamily="34" charset="0"/>
              <a:buChar char="•"/>
            </a:pPr>
            <a:r>
              <a:rPr lang="en-US" sz="1400" b="1" dirty="0"/>
              <a:t>soma</a:t>
            </a:r>
            <a:r>
              <a:rPr lang="en-US" sz="1400" dirty="0"/>
              <a:t>: processes the information </a:t>
            </a:r>
          </a:p>
          <a:p>
            <a:pPr marL="285750" indent="-285750">
              <a:buFont typeface="Arial" panose="020B0604020202020204" pitchFamily="34" charset="0"/>
              <a:buChar char="•"/>
            </a:pPr>
            <a:r>
              <a:rPr lang="en-US" sz="1400" b="1" dirty="0"/>
              <a:t>axon</a:t>
            </a:r>
            <a:r>
              <a:rPr lang="en-US" sz="1400" dirty="0"/>
              <a:t>: transmits the output of this neuron</a:t>
            </a:r>
            <a:endParaRPr lang="en-IN" sz="1400" dirty="0"/>
          </a:p>
        </p:txBody>
      </p:sp>
      <p:sp>
        <p:nvSpPr>
          <p:cNvPr id="3" name="Rectangle: Rounded Corners 2">
            <a:extLst>
              <a:ext uri="{FF2B5EF4-FFF2-40B4-BE49-F238E27FC236}">
                <a16:creationId xmlns:a16="http://schemas.microsoft.com/office/drawing/2014/main" id="{0A291A90-54CE-4267-B2E9-FA791640A3AB}"/>
              </a:ext>
            </a:extLst>
          </p:cNvPr>
          <p:cNvSpPr/>
          <p:nvPr/>
        </p:nvSpPr>
        <p:spPr>
          <a:xfrm>
            <a:off x="973123" y="822121"/>
            <a:ext cx="10117123" cy="248314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FC87ECB8-EC5F-4D56-9812-3B8BD5EA45D3}"/>
              </a:ext>
            </a:extLst>
          </p:cNvPr>
          <p:cNvSpPr/>
          <p:nvPr/>
        </p:nvSpPr>
        <p:spPr>
          <a:xfrm>
            <a:off x="1038062" y="3842156"/>
            <a:ext cx="10117123" cy="248314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FC4E42-7006-4E0A-964B-DAF904845840}"/>
              </a:ext>
            </a:extLst>
          </p:cNvPr>
          <p:cNvSpPr txBox="1"/>
          <p:nvPr/>
        </p:nvSpPr>
        <p:spPr>
          <a:xfrm>
            <a:off x="6006517" y="3429000"/>
            <a:ext cx="1325461" cy="369332"/>
          </a:xfrm>
          <a:prstGeom prst="rect">
            <a:avLst/>
          </a:prstGeom>
          <a:noFill/>
        </p:spPr>
        <p:txBody>
          <a:bodyPr wrap="square" rtlCol="0">
            <a:spAutoFit/>
          </a:bodyPr>
          <a:lstStyle/>
          <a:p>
            <a:r>
              <a:rPr lang="en-US" b="1" dirty="0">
                <a:ln w="9525">
                  <a:solidFill>
                    <a:schemeClr val="bg1"/>
                  </a:solidFill>
                  <a:prstDash val="solid"/>
                </a:ln>
                <a:effectLst>
                  <a:outerShdw blurRad="12700" dist="38100" dir="2700000" algn="tl" rotWithShape="0">
                    <a:schemeClr val="bg1">
                      <a:lumMod val="50000"/>
                    </a:schemeClr>
                  </a:outerShdw>
                </a:effectLst>
              </a:rPr>
              <a:t>copied</a:t>
            </a:r>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
        <p:nvSpPr>
          <p:cNvPr id="11" name="Arrow: Up 10">
            <a:extLst>
              <a:ext uri="{FF2B5EF4-FFF2-40B4-BE49-F238E27FC236}">
                <a16:creationId xmlns:a16="http://schemas.microsoft.com/office/drawing/2014/main" id="{90286CD7-42E5-4F7B-9946-FFECC488D715}"/>
              </a:ext>
            </a:extLst>
          </p:cNvPr>
          <p:cNvSpPr/>
          <p:nvPr/>
        </p:nvSpPr>
        <p:spPr>
          <a:xfrm>
            <a:off x="5603846" y="3305262"/>
            <a:ext cx="226503" cy="5368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2EC8E1B0-233D-4F66-944D-4D6232135F0C}"/>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Tree>
    <p:extLst>
      <p:ext uri="{BB962C8B-B14F-4D97-AF65-F5344CB8AC3E}">
        <p14:creationId xmlns:p14="http://schemas.microsoft.com/office/powerpoint/2010/main" val="3382366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Intro to Deep learning</a:t>
            </a:r>
            <a:endParaRPr lang="en-IN" sz="2400" dirty="0"/>
          </a:p>
        </p:txBody>
      </p:sp>
      <p:pic>
        <p:nvPicPr>
          <p:cNvPr id="6" name="Picture 5">
            <a:extLst>
              <a:ext uri="{FF2B5EF4-FFF2-40B4-BE49-F238E27FC236}">
                <a16:creationId xmlns:a16="http://schemas.microsoft.com/office/drawing/2014/main" id="{003222CF-F024-4E5B-9981-9C8E299AE01C}"/>
              </a:ext>
            </a:extLst>
          </p:cNvPr>
          <p:cNvPicPr>
            <a:picLocks noChangeAspect="1"/>
          </p:cNvPicPr>
          <p:nvPr/>
        </p:nvPicPr>
        <p:blipFill>
          <a:blip r:embed="rId2"/>
          <a:stretch>
            <a:fillRect/>
          </a:stretch>
        </p:blipFill>
        <p:spPr>
          <a:xfrm>
            <a:off x="1544288" y="1047608"/>
            <a:ext cx="1391857" cy="2087785"/>
          </a:xfrm>
          <a:prstGeom prst="rect">
            <a:avLst/>
          </a:prstGeom>
        </p:spPr>
      </p:pic>
      <p:sp>
        <p:nvSpPr>
          <p:cNvPr id="7" name="TextBox 6">
            <a:extLst>
              <a:ext uri="{FF2B5EF4-FFF2-40B4-BE49-F238E27FC236}">
                <a16:creationId xmlns:a16="http://schemas.microsoft.com/office/drawing/2014/main" id="{E7735B8A-A6A8-448D-9AF4-00A57FE9BA59}"/>
              </a:ext>
            </a:extLst>
          </p:cNvPr>
          <p:cNvSpPr txBox="1"/>
          <p:nvPr/>
        </p:nvSpPr>
        <p:spPr>
          <a:xfrm>
            <a:off x="4597168" y="1568281"/>
            <a:ext cx="6384022"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most fundamental unit of a deep neural network is called an artiﬁcial neuron</a:t>
            </a:r>
          </a:p>
          <a:p>
            <a:pPr marL="285750" indent="-285750">
              <a:buFont typeface="Arial" panose="020B0604020202020204" pitchFamily="34" charset="0"/>
              <a:buChar char="•"/>
            </a:pPr>
            <a:endParaRPr lang="en-IN" sz="1400" dirty="0"/>
          </a:p>
        </p:txBody>
      </p:sp>
      <p:pic>
        <p:nvPicPr>
          <p:cNvPr id="8" name="Picture 7">
            <a:extLst>
              <a:ext uri="{FF2B5EF4-FFF2-40B4-BE49-F238E27FC236}">
                <a16:creationId xmlns:a16="http://schemas.microsoft.com/office/drawing/2014/main" id="{2889E977-55C0-4B93-927D-D03E28221A63}"/>
              </a:ext>
            </a:extLst>
          </p:cNvPr>
          <p:cNvPicPr>
            <a:picLocks noChangeAspect="1"/>
          </p:cNvPicPr>
          <p:nvPr/>
        </p:nvPicPr>
        <p:blipFill>
          <a:blip r:embed="rId3"/>
          <a:stretch>
            <a:fillRect/>
          </a:stretch>
        </p:blipFill>
        <p:spPr>
          <a:xfrm>
            <a:off x="1038062" y="3842158"/>
            <a:ext cx="2404311" cy="2483141"/>
          </a:xfrm>
          <a:prstGeom prst="rect">
            <a:avLst/>
          </a:prstGeom>
        </p:spPr>
      </p:pic>
      <p:sp>
        <p:nvSpPr>
          <p:cNvPr id="9" name="TextBox 8">
            <a:extLst>
              <a:ext uri="{FF2B5EF4-FFF2-40B4-BE49-F238E27FC236}">
                <a16:creationId xmlns:a16="http://schemas.microsoft.com/office/drawing/2014/main" id="{13804E04-0C0B-455D-9E0C-A3CC2D20A3B4}"/>
              </a:ext>
            </a:extLst>
          </p:cNvPr>
          <p:cNvSpPr txBox="1"/>
          <p:nvPr/>
        </p:nvSpPr>
        <p:spPr>
          <a:xfrm>
            <a:off x="4597168" y="4606674"/>
            <a:ext cx="6384022"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dendrite</a:t>
            </a:r>
            <a:r>
              <a:rPr lang="en-US" sz="1400" dirty="0"/>
              <a:t>: receives signals from other neurons </a:t>
            </a:r>
          </a:p>
          <a:p>
            <a:pPr marL="285750" indent="-285750">
              <a:buFont typeface="Arial" panose="020B0604020202020204" pitchFamily="34" charset="0"/>
              <a:buChar char="•"/>
            </a:pPr>
            <a:r>
              <a:rPr lang="en-US" sz="1400" b="1" dirty="0"/>
              <a:t>synapse</a:t>
            </a:r>
            <a:r>
              <a:rPr lang="en-US" sz="1400" dirty="0"/>
              <a:t>: point of connection to other neurons </a:t>
            </a:r>
          </a:p>
          <a:p>
            <a:pPr marL="285750" indent="-285750">
              <a:buFont typeface="Arial" panose="020B0604020202020204" pitchFamily="34" charset="0"/>
              <a:buChar char="•"/>
            </a:pPr>
            <a:r>
              <a:rPr lang="en-US" sz="1400" b="1" dirty="0"/>
              <a:t>soma</a:t>
            </a:r>
            <a:r>
              <a:rPr lang="en-US" sz="1400" dirty="0"/>
              <a:t>: processes the information </a:t>
            </a:r>
          </a:p>
          <a:p>
            <a:pPr marL="285750" indent="-285750">
              <a:buFont typeface="Arial" panose="020B0604020202020204" pitchFamily="34" charset="0"/>
              <a:buChar char="•"/>
            </a:pPr>
            <a:r>
              <a:rPr lang="en-US" sz="1400" b="1" dirty="0"/>
              <a:t>axon</a:t>
            </a:r>
            <a:r>
              <a:rPr lang="en-US" sz="1400" dirty="0"/>
              <a:t>: transmits the output of this neuron</a:t>
            </a:r>
            <a:endParaRPr lang="en-IN" sz="1400" dirty="0"/>
          </a:p>
        </p:txBody>
      </p:sp>
      <p:sp>
        <p:nvSpPr>
          <p:cNvPr id="3" name="Rectangle: Rounded Corners 2">
            <a:extLst>
              <a:ext uri="{FF2B5EF4-FFF2-40B4-BE49-F238E27FC236}">
                <a16:creationId xmlns:a16="http://schemas.microsoft.com/office/drawing/2014/main" id="{0A291A90-54CE-4267-B2E9-FA791640A3AB}"/>
              </a:ext>
            </a:extLst>
          </p:cNvPr>
          <p:cNvSpPr/>
          <p:nvPr/>
        </p:nvSpPr>
        <p:spPr>
          <a:xfrm>
            <a:off x="973123" y="822121"/>
            <a:ext cx="10117123" cy="248314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FC87ECB8-EC5F-4D56-9812-3B8BD5EA45D3}"/>
              </a:ext>
            </a:extLst>
          </p:cNvPr>
          <p:cNvSpPr/>
          <p:nvPr/>
        </p:nvSpPr>
        <p:spPr>
          <a:xfrm>
            <a:off x="1038062" y="3842156"/>
            <a:ext cx="10117123" cy="248314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FC4E42-7006-4E0A-964B-DAF904845840}"/>
              </a:ext>
            </a:extLst>
          </p:cNvPr>
          <p:cNvSpPr txBox="1"/>
          <p:nvPr/>
        </p:nvSpPr>
        <p:spPr>
          <a:xfrm>
            <a:off x="6006517" y="3429000"/>
            <a:ext cx="1325461" cy="369332"/>
          </a:xfrm>
          <a:prstGeom prst="rect">
            <a:avLst/>
          </a:prstGeom>
          <a:noFill/>
        </p:spPr>
        <p:txBody>
          <a:bodyPr wrap="square" rtlCol="0">
            <a:spAutoFit/>
          </a:bodyPr>
          <a:lstStyle/>
          <a:p>
            <a:r>
              <a:rPr lang="en-US" b="1" dirty="0">
                <a:ln w="9525">
                  <a:solidFill>
                    <a:schemeClr val="bg1"/>
                  </a:solidFill>
                  <a:prstDash val="solid"/>
                </a:ln>
                <a:effectLst>
                  <a:outerShdw blurRad="12700" dist="38100" dir="2700000" algn="tl" rotWithShape="0">
                    <a:schemeClr val="bg1">
                      <a:lumMod val="50000"/>
                    </a:schemeClr>
                  </a:outerShdw>
                </a:effectLst>
              </a:rPr>
              <a:t>Inspired</a:t>
            </a:r>
            <a:endParaRPr lang="en-IN" b="1" dirty="0">
              <a:ln w="9525">
                <a:solidFill>
                  <a:schemeClr val="bg1"/>
                </a:solidFill>
                <a:prstDash val="solid"/>
              </a:ln>
              <a:effectLst>
                <a:outerShdw blurRad="12700" dist="38100" dir="2700000" algn="tl" rotWithShape="0">
                  <a:schemeClr val="bg1">
                    <a:lumMod val="50000"/>
                  </a:schemeClr>
                </a:outerShdw>
              </a:effectLst>
            </a:endParaRPr>
          </a:p>
        </p:txBody>
      </p:sp>
      <p:sp>
        <p:nvSpPr>
          <p:cNvPr id="11" name="Arrow: Up 10">
            <a:extLst>
              <a:ext uri="{FF2B5EF4-FFF2-40B4-BE49-F238E27FC236}">
                <a16:creationId xmlns:a16="http://schemas.microsoft.com/office/drawing/2014/main" id="{E99E7106-0634-48E0-B9F4-AD8B9AD5831C}"/>
              </a:ext>
            </a:extLst>
          </p:cNvPr>
          <p:cNvSpPr/>
          <p:nvPr/>
        </p:nvSpPr>
        <p:spPr>
          <a:xfrm>
            <a:off x="5603846" y="3305262"/>
            <a:ext cx="226503" cy="5368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0A40CF0A-9BB6-4AE3-805C-54FB9B664039}"/>
              </a:ext>
            </a:extLst>
          </p:cNvPr>
          <p:cNvPicPr>
            <a:picLocks noChangeAspect="1"/>
          </p:cNvPicPr>
          <p:nvPr/>
        </p:nvPicPr>
        <p:blipFill>
          <a:blip r:embed="rId4"/>
          <a:stretch>
            <a:fillRect/>
          </a:stretch>
        </p:blipFill>
        <p:spPr>
          <a:xfrm>
            <a:off x="8566846" y="4089690"/>
            <a:ext cx="2070394" cy="1988072"/>
          </a:xfrm>
          <a:prstGeom prst="rect">
            <a:avLst/>
          </a:prstGeom>
        </p:spPr>
      </p:pic>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Tree>
    <p:extLst>
      <p:ext uri="{BB962C8B-B14F-4D97-AF65-F5344CB8AC3E}">
        <p14:creationId xmlns:p14="http://schemas.microsoft.com/office/powerpoint/2010/main" val="2312133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Intro to Deep learning</a:t>
            </a:r>
            <a:endParaRPr lang="en-IN" sz="2400" dirty="0"/>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pic>
        <p:nvPicPr>
          <p:cNvPr id="4" name="Picture 3">
            <a:extLst>
              <a:ext uri="{FF2B5EF4-FFF2-40B4-BE49-F238E27FC236}">
                <a16:creationId xmlns:a16="http://schemas.microsoft.com/office/drawing/2014/main" id="{693DD567-D564-44A8-ADC6-63CCEE5ADC98}"/>
              </a:ext>
            </a:extLst>
          </p:cNvPr>
          <p:cNvPicPr>
            <a:picLocks noChangeAspect="1"/>
          </p:cNvPicPr>
          <p:nvPr/>
        </p:nvPicPr>
        <p:blipFill>
          <a:blip r:embed="rId2"/>
          <a:stretch>
            <a:fillRect/>
          </a:stretch>
        </p:blipFill>
        <p:spPr>
          <a:xfrm>
            <a:off x="980142" y="1582275"/>
            <a:ext cx="2643810" cy="4550077"/>
          </a:xfrm>
          <a:prstGeom prst="rect">
            <a:avLst/>
          </a:prstGeom>
        </p:spPr>
      </p:pic>
      <p:sp>
        <p:nvSpPr>
          <p:cNvPr id="15" name="TextBox 14">
            <a:extLst>
              <a:ext uri="{FF2B5EF4-FFF2-40B4-BE49-F238E27FC236}">
                <a16:creationId xmlns:a16="http://schemas.microsoft.com/office/drawing/2014/main" id="{7EBC10C6-6350-4A3E-8AF7-4E5A847D2973}"/>
              </a:ext>
            </a:extLst>
          </p:cNvPr>
          <p:cNvSpPr txBox="1"/>
          <p:nvPr/>
        </p:nvSpPr>
        <p:spPr>
          <a:xfrm>
            <a:off x="4085439" y="2413337"/>
            <a:ext cx="473978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Let us see a very cartoonish illustration of how a neuron works </a:t>
            </a:r>
          </a:p>
          <a:p>
            <a:pPr marL="285750" indent="-285750">
              <a:buFont typeface="Arial" panose="020B0604020202020204" pitchFamily="34" charset="0"/>
              <a:buChar char="•"/>
            </a:pPr>
            <a:r>
              <a:rPr lang="en-US" sz="1400" dirty="0"/>
              <a:t>Our sense organs interact with the outside world </a:t>
            </a:r>
          </a:p>
          <a:p>
            <a:pPr marL="285750" indent="-285750">
              <a:buFont typeface="Arial" panose="020B0604020202020204" pitchFamily="34" charset="0"/>
              <a:buChar char="•"/>
            </a:pPr>
            <a:r>
              <a:rPr lang="en-US" sz="1400" dirty="0"/>
              <a:t>They relay information to the neurons </a:t>
            </a:r>
          </a:p>
          <a:p>
            <a:pPr marL="285750" indent="-285750">
              <a:buFont typeface="Arial" panose="020B0604020202020204" pitchFamily="34" charset="0"/>
              <a:buChar char="•"/>
            </a:pPr>
            <a:r>
              <a:rPr lang="en-US" sz="1400" dirty="0"/>
              <a:t>The neurons (may) get activated and produces a response (laughter in this case)</a:t>
            </a:r>
            <a:endParaRPr lang="en-IN" sz="1400" dirty="0"/>
          </a:p>
        </p:txBody>
      </p:sp>
    </p:spTree>
    <p:extLst>
      <p:ext uri="{BB962C8B-B14F-4D97-AF65-F5344CB8AC3E}">
        <p14:creationId xmlns:p14="http://schemas.microsoft.com/office/powerpoint/2010/main" val="817487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Intro to Deep learning</a:t>
            </a:r>
            <a:endParaRPr lang="en-IN" sz="2400" dirty="0"/>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pic>
        <p:nvPicPr>
          <p:cNvPr id="4" name="Picture 3">
            <a:extLst>
              <a:ext uri="{FF2B5EF4-FFF2-40B4-BE49-F238E27FC236}">
                <a16:creationId xmlns:a16="http://schemas.microsoft.com/office/drawing/2014/main" id="{693DD567-D564-44A8-ADC6-63CCEE5ADC98}"/>
              </a:ext>
            </a:extLst>
          </p:cNvPr>
          <p:cNvPicPr>
            <a:picLocks noChangeAspect="1"/>
          </p:cNvPicPr>
          <p:nvPr/>
        </p:nvPicPr>
        <p:blipFill>
          <a:blip r:embed="rId2"/>
          <a:stretch>
            <a:fillRect/>
          </a:stretch>
        </p:blipFill>
        <p:spPr>
          <a:xfrm>
            <a:off x="980142" y="1582275"/>
            <a:ext cx="2643810" cy="4550077"/>
          </a:xfrm>
          <a:prstGeom prst="rect">
            <a:avLst/>
          </a:prstGeom>
        </p:spPr>
      </p:pic>
      <p:sp>
        <p:nvSpPr>
          <p:cNvPr id="15" name="TextBox 14">
            <a:extLst>
              <a:ext uri="{FF2B5EF4-FFF2-40B4-BE49-F238E27FC236}">
                <a16:creationId xmlns:a16="http://schemas.microsoft.com/office/drawing/2014/main" id="{7EBC10C6-6350-4A3E-8AF7-4E5A847D2973}"/>
              </a:ext>
            </a:extLst>
          </p:cNvPr>
          <p:cNvSpPr txBox="1"/>
          <p:nvPr/>
        </p:nvSpPr>
        <p:spPr>
          <a:xfrm>
            <a:off x="4085439" y="2413337"/>
            <a:ext cx="3330429"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Let us see a very cartoonish illustration of how a neuron works </a:t>
            </a:r>
          </a:p>
          <a:p>
            <a:pPr marL="285750" indent="-285750">
              <a:buFont typeface="Arial" panose="020B0604020202020204" pitchFamily="34" charset="0"/>
              <a:buChar char="•"/>
            </a:pPr>
            <a:r>
              <a:rPr lang="en-US" sz="1400" dirty="0"/>
              <a:t>Our sense organs interact with the outside world </a:t>
            </a:r>
          </a:p>
          <a:p>
            <a:pPr marL="285750" indent="-285750">
              <a:buFont typeface="Arial" panose="020B0604020202020204" pitchFamily="34" charset="0"/>
              <a:buChar char="•"/>
            </a:pPr>
            <a:r>
              <a:rPr lang="en-US" sz="1400" dirty="0"/>
              <a:t>They relay information to the neurons </a:t>
            </a:r>
          </a:p>
          <a:p>
            <a:pPr marL="285750" indent="-285750">
              <a:buFont typeface="Arial" panose="020B0604020202020204" pitchFamily="34" charset="0"/>
              <a:buChar char="•"/>
            </a:pPr>
            <a:r>
              <a:rPr lang="en-US" sz="1400" dirty="0"/>
              <a:t>The neurons (may) get activated and produces a response (laughter in this case)</a:t>
            </a:r>
            <a:endParaRPr lang="en-IN" sz="1400" dirty="0"/>
          </a:p>
        </p:txBody>
      </p:sp>
      <p:pic>
        <p:nvPicPr>
          <p:cNvPr id="3" name="Picture 2">
            <a:extLst>
              <a:ext uri="{FF2B5EF4-FFF2-40B4-BE49-F238E27FC236}">
                <a16:creationId xmlns:a16="http://schemas.microsoft.com/office/drawing/2014/main" id="{58860DA5-B6BB-4C55-8539-39D66A521DF7}"/>
              </a:ext>
            </a:extLst>
          </p:cNvPr>
          <p:cNvPicPr>
            <a:picLocks noChangeAspect="1"/>
          </p:cNvPicPr>
          <p:nvPr/>
        </p:nvPicPr>
        <p:blipFill>
          <a:blip r:embed="rId3"/>
          <a:stretch>
            <a:fillRect/>
          </a:stretch>
        </p:blipFill>
        <p:spPr>
          <a:xfrm>
            <a:off x="7725413" y="1582275"/>
            <a:ext cx="3486445" cy="4699123"/>
          </a:xfrm>
          <a:prstGeom prst="rect">
            <a:avLst/>
          </a:prstGeom>
        </p:spPr>
      </p:pic>
    </p:spTree>
    <p:extLst>
      <p:ext uri="{BB962C8B-B14F-4D97-AF65-F5344CB8AC3E}">
        <p14:creationId xmlns:p14="http://schemas.microsoft.com/office/powerpoint/2010/main" val="3651806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Intro to Deep learning</a:t>
            </a:r>
            <a:endParaRPr lang="en-IN" sz="2400" dirty="0"/>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pic>
        <p:nvPicPr>
          <p:cNvPr id="4" name="Picture 3">
            <a:extLst>
              <a:ext uri="{FF2B5EF4-FFF2-40B4-BE49-F238E27FC236}">
                <a16:creationId xmlns:a16="http://schemas.microsoft.com/office/drawing/2014/main" id="{693DD567-D564-44A8-ADC6-63CCEE5ADC98}"/>
              </a:ext>
            </a:extLst>
          </p:cNvPr>
          <p:cNvPicPr>
            <a:picLocks noChangeAspect="1"/>
          </p:cNvPicPr>
          <p:nvPr/>
        </p:nvPicPr>
        <p:blipFill>
          <a:blip r:embed="rId2"/>
          <a:stretch>
            <a:fillRect/>
          </a:stretch>
        </p:blipFill>
        <p:spPr>
          <a:xfrm>
            <a:off x="980142" y="1582275"/>
            <a:ext cx="2643810" cy="4550077"/>
          </a:xfrm>
          <a:prstGeom prst="rect">
            <a:avLst/>
          </a:prstGeom>
        </p:spPr>
      </p:pic>
      <p:sp>
        <p:nvSpPr>
          <p:cNvPr id="15" name="TextBox 14">
            <a:extLst>
              <a:ext uri="{FF2B5EF4-FFF2-40B4-BE49-F238E27FC236}">
                <a16:creationId xmlns:a16="http://schemas.microsoft.com/office/drawing/2014/main" id="{7EBC10C6-6350-4A3E-8AF7-4E5A847D2973}"/>
              </a:ext>
            </a:extLst>
          </p:cNvPr>
          <p:cNvSpPr txBox="1"/>
          <p:nvPr/>
        </p:nvSpPr>
        <p:spPr>
          <a:xfrm>
            <a:off x="4085439" y="2413337"/>
            <a:ext cx="3330429"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Let us see a very cartoonish illustration of how a neuron works </a:t>
            </a:r>
          </a:p>
          <a:p>
            <a:pPr marL="285750" indent="-285750">
              <a:buFont typeface="Arial" panose="020B0604020202020204" pitchFamily="34" charset="0"/>
              <a:buChar char="•"/>
            </a:pPr>
            <a:r>
              <a:rPr lang="en-US" sz="1400" dirty="0"/>
              <a:t>Our sense organs interact with the outside world </a:t>
            </a:r>
          </a:p>
          <a:p>
            <a:pPr marL="285750" indent="-285750">
              <a:buFont typeface="Arial" panose="020B0604020202020204" pitchFamily="34" charset="0"/>
              <a:buChar char="•"/>
            </a:pPr>
            <a:r>
              <a:rPr lang="en-US" sz="1400" dirty="0"/>
              <a:t>They relay information to the neurons </a:t>
            </a:r>
          </a:p>
          <a:p>
            <a:pPr marL="285750" indent="-285750">
              <a:buFont typeface="Arial" panose="020B0604020202020204" pitchFamily="34" charset="0"/>
              <a:buChar char="•"/>
            </a:pPr>
            <a:r>
              <a:rPr lang="en-US" sz="1400" dirty="0"/>
              <a:t>The neurons (may) get activated and produces a response (laughter in this case)</a:t>
            </a:r>
            <a:endParaRPr lang="en-IN" sz="1400" dirty="0"/>
          </a:p>
        </p:txBody>
      </p:sp>
      <p:pic>
        <p:nvPicPr>
          <p:cNvPr id="3" name="Picture 2">
            <a:extLst>
              <a:ext uri="{FF2B5EF4-FFF2-40B4-BE49-F238E27FC236}">
                <a16:creationId xmlns:a16="http://schemas.microsoft.com/office/drawing/2014/main" id="{58860DA5-B6BB-4C55-8539-39D66A521DF7}"/>
              </a:ext>
            </a:extLst>
          </p:cNvPr>
          <p:cNvPicPr>
            <a:picLocks noChangeAspect="1"/>
          </p:cNvPicPr>
          <p:nvPr/>
        </p:nvPicPr>
        <p:blipFill>
          <a:blip r:embed="rId3"/>
          <a:stretch>
            <a:fillRect/>
          </a:stretch>
        </p:blipFill>
        <p:spPr>
          <a:xfrm>
            <a:off x="7725413" y="1582275"/>
            <a:ext cx="3486445" cy="4699123"/>
          </a:xfrm>
          <a:prstGeom prst="rect">
            <a:avLst/>
          </a:prstGeom>
        </p:spPr>
      </p:pic>
    </p:spTree>
    <p:extLst>
      <p:ext uri="{BB962C8B-B14F-4D97-AF65-F5344CB8AC3E}">
        <p14:creationId xmlns:p14="http://schemas.microsoft.com/office/powerpoint/2010/main" val="28844235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Intro to Deep learning</a:t>
            </a:r>
            <a:endParaRPr lang="en-IN" sz="2400" dirty="0"/>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pic>
        <p:nvPicPr>
          <p:cNvPr id="5" name="Picture 4">
            <a:extLst>
              <a:ext uri="{FF2B5EF4-FFF2-40B4-BE49-F238E27FC236}">
                <a16:creationId xmlns:a16="http://schemas.microsoft.com/office/drawing/2014/main" id="{1EBFA4BA-BE8A-423E-895F-1A679345D0DB}"/>
              </a:ext>
            </a:extLst>
          </p:cNvPr>
          <p:cNvPicPr>
            <a:picLocks noChangeAspect="1"/>
          </p:cNvPicPr>
          <p:nvPr/>
        </p:nvPicPr>
        <p:blipFill>
          <a:blip r:embed="rId2"/>
          <a:stretch>
            <a:fillRect/>
          </a:stretch>
        </p:blipFill>
        <p:spPr>
          <a:xfrm>
            <a:off x="957434" y="789131"/>
            <a:ext cx="3690065" cy="5020497"/>
          </a:xfrm>
          <a:prstGeom prst="rect">
            <a:avLst/>
          </a:prstGeom>
        </p:spPr>
      </p:pic>
      <p:sp>
        <p:nvSpPr>
          <p:cNvPr id="6" name="TextBox 5">
            <a:extLst>
              <a:ext uri="{FF2B5EF4-FFF2-40B4-BE49-F238E27FC236}">
                <a16:creationId xmlns:a16="http://schemas.microsoft.com/office/drawing/2014/main" id="{D0DC2A11-EED5-439F-AE1B-E3C878A4AD49}"/>
              </a:ext>
            </a:extLst>
          </p:cNvPr>
          <p:cNvSpPr txBox="1"/>
          <p:nvPr/>
        </p:nvSpPr>
        <p:spPr>
          <a:xfrm>
            <a:off x="6375633" y="1828800"/>
            <a:ext cx="457200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I understand very little about how the brain works! </a:t>
            </a:r>
          </a:p>
          <a:p>
            <a:pPr marL="285750" indent="-285750">
              <a:buFont typeface="Arial" panose="020B0604020202020204" pitchFamily="34" charset="0"/>
              <a:buChar char="•"/>
            </a:pPr>
            <a:r>
              <a:rPr lang="en-US" sz="1400" dirty="0"/>
              <a:t>What you saw so far is an overly simpliﬁed explanation of how the brain works! </a:t>
            </a:r>
          </a:p>
          <a:p>
            <a:pPr marL="285750" indent="-285750">
              <a:buFont typeface="Arial" panose="020B0604020202020204" pitchFamily="34" charset="0"/>
              <a:buChar char="•"/>
            </a:pPr>
            <a:r>
              <a:rPr lang="en-US" sz="1400" dirty="0"/>
              <a:t>But this explanation suﬃces for the purpose of this course!</a:t>
            </a:r>
            <a:endParaRPr lang="en-IN" sz="1400" dirty="0"/>
          </a:p>
        </p:txBody>
      </p:sp>
    </p:spTree>
    <p:extLst>
      <p:ext uri="{BB962C8B-B14F-4D97-AF65-F5344CB8AC3E}">
        <p14:creationId xmlns:p14="http://schemas.microsoft.com/office/powerpoint/2010/main" val="1397774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McCulloch Pitts Neuron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pic>
        <p:nvPicPr>
          <p:cNvPr id="3" name="Picture 2">
            <a:extLst>
              <a:ext uri="{FF2B5EF4-FFF2-40B4-BE49-F238E27FC236}">
                <a16:creationId xmlns:a16="http://schemas.microsoft.com/office/drawing/2014/main" id="{535F1935-78FB-48E8-BD58-2CBF7BFA1213}"/>
              </a:ext>
            </a:extLst>
          </p:cNvPr>
          <p:cNvPicPr>
            <a:picLocks noChangeAspect="1"/>
          </p:cNvPicPr>
          <p:nvPr/>
        </p:nvPicPr>
        <p:blipFill>
          <a:blip r:embed="rId2"/>
          <a:stretch>
            <a:fillRect/>
          </a:stretch>
        </p:blipFill>
        <p:spPr>
          <a:xfrm>
            <a:off x="750659" y="1533388"/>
            <a:ext cx="3356295" cy="3005056"/>
          </a:xfrm>
          <a:prstGeom prst="rect">
            <a:avLst/>
          </a:prstGeom>
        </p:spPr>
      </p:pic>
      <p:sp>
        <p:nvSpPr>
          <p:cNvPr id="4" name="TextBox 3">
            <a:extLst>
              <a:ext uri="{FF2B5EF4-FFF2-40B4-BE49-F238E27FC236}">
                <a16:creationId xmlns:a16="http://schemas.microsoft.com/office/drawing/2014/main" id="{B4ED8B07-4A3B-452B-8301-62F3DE9406CA}"/>
              </a:ext>
            </a:extLst>
          </p:cNvPr>
          <p:cNvSpPr txBox="1"/>
          <p:nvPr/>
        </p:nvSpPr>
        <p:spPr>
          <a:xfrm>
            <a:off x="4840448" y="981512"/>
            <a:ext cx="6300132"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t>McCulloch (neuroscientist) and Pitts (logician) proposed a highly simpliﬁed computational model of the neuron (1943) </a:t>
            </a:r>
          </a:p>
          <a:p>
            <a:pPr marL="285750" indent="-285750">
              <a:buFont typeface="Arial" panose="020B0604020202020204" pitchFamily="34" charset="0"/>
              <a:buChar char="•"/>
            </a:pPr>
            <a:r>
              <a:rPr lang="en-US" sz="1400" dirty="0"/>
              <a:t>g aggregates the inputs and the function f takes a decision based on this aggregation </a:t>
            </a:r>
          </a:p>
          <a:p>
            <a:pPr marL="285750" indent="-285750">
              <a:buFont typeface="Arial" panose="020B0604020202020204" pitchFamily="34" charset="0"/>
              <a:buChar char="•"/>
            </a:pPr>
            <a:r>
              <a:rPr lang="en-US" sz="1400" dirty="0"/>
              <a:t>The inputs can be excitatory or inhibitory </a:t>
            </a:r>
          </a:p>
          <a:p>
            <a:pPr marL="285750" indent="-285750">
              <a:buFont typeface="Arial" panose="020B0604020202020204" pitchFamily="34" charset="0"/>
              <a:buChar char="•"/>
            </a:pPr>
            <a:r>
              <a:rPr lang="en-US" sz="1400" dirty="0"/>
              <a:t>y = 0 if any x</a:t>
            </a:r>
            <a:r>
              <a:rPr lang="en-US" sz="1400" baseline="-25000" dirty="0"/>
              <a:t>i</a:t>
            </a:r>
            <a:r>
              <a:rPr lang="en-US" sz="1400" dirty="0"/>
              <a:t> is inhibitory, else</a:t>
            </a:r>
          </a:p>
          <a:p>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marL="285750" indent="-285750">
              <a:buFont typeface="Arial" panose="020B0604020202020204" pitchFamily="34" charset="0"/>
              <a:buChar char="•"/>
            </a:pPr>
            <a:r>
              <a:rPr lang="en-US" sz="1400" dirty="0"/>
              <a:t>θ is called the thresholding parameter This is called Thresholding Logic</a:t>
            </a:r>
            <a:endParaRPr lang="en-IN" sz="1400" dirty="0"/>
          </a:p>
        </p:txBody>
      </p:sp>
      <p:pic>
        <p:nvPicPr>
          <p:cNvPr id="7" name="Picture 6">
            <a:extLst>
              <a:ext uri="{FF2B5EF4-FFF2-40B4-BE49-F238E27FC236}">
                <a16:creationId xmlns:a16="http://schemas.microsoft.com/office/drawing/2014/main" id="{749FF5A1-C958-4AF2-A0B1-B25259F98575}"/>
              </a:ext>
            </a:extLst>
          </p:cNvPr>
          <p:cNvPicPr>
            <a:picLocks noChangeAspect="1"/>
          </p:cNvPicPr>
          <p:nvPr/>
        </p:nvPicPr>
        <p:blipFill>
          <a:blip r:embed="rId3"/>
          <a:stretch>
            <a:fillRect/>
          </a:stretch>
        </p:blipFill>
        <p:spPr>
          <a:xfrm>
            <a:off x="5794643" y="2476636"/>
            <a:ext cx="3371969" cy="1385740"/>
          </a:xfrm>
          <a:prstGeom prst="rect">
            <a:avLst/>
          </a:prstGeom>
        </p:spPr>
      </p:pic>
    </p:spTree>
    <p:extLst>
      <p:ext uri="{BB962C8B-B14F-4D97-AF65-F5344CB8AC3E}">
        <p14:creationId xmlns:p14="http://schemas.microsoft.com/office/powerpoint/2010/main" val="36432999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McCulloch Pitts Neuron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5" name="TextBox 4">
            <a:extLst>
              <a:ext uri="{FF2B5EF4-FFF2-40B4-BE49-F238E27FC236}">
                <a16:creationId xmlns:a16="http://schemas.microsoft.com/office/drawing/2014/main" id="{9A425143-3AD3-450D-89E7-3575240F0BC9}"/>
              </a:ext>
            </a:extLst>
          </p:cNvPr>
          <p:cNvSpPr txBox="1"/>
          <p:nvPr/>
        </p:nvSpPr>
        <p:spPr>
          <a:xfrm>
            <a:off x="4002946" y="590313"/>
            <a:ext cx="4186107" cy="369332"/>
          </a:xfrm>
          <a:prstGeom prst="rect">
            <a:avLst/>
          </a:prstGeom>
          <a:noFill/>
        </p:spPr>
        <p:txBody>
          <a:bodyPr wrap="square" rtlCol="0">
            <a:spAutoFit/>
          </a:bodyPr>
          <a:lstStyle/>
          <a:p>
            <a:r>
              <a:rPr lang="en-US" dirty="0"/>
              <a:t>Implementation of Boolean functions</a:t>
            </a:r>
            <a:endParaRPr lang="en-IN" dirty="0"/>
          </a:p>
        </p:txBody>
      </p:sp>
    </p:spTree>
    <p:extLst>
      <p:ext uri="{BB962C8B-B14F-4D97-AF65-F5344CB8AC3E}">
        <p14:creationId xmlns:p14="http://schemas.microsoft.com/office/powerpoint/2010/main" val="23426531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McCulloch Pitts Neuron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5" name="TextBox 4">
            <a:extLst>
              <a:ext uri="{FF2B5EF4-FFF2-40B4-BE49-F238E27FC236}">
                <a16:creationId xmlns:a16="http://schemas.microsoft.com/office/drawing/2014/main" id="{9A425143-3AD3-450D-89E7-3575240F0BC9}"/>
              </a:ext>
            </a:extLst>
          </p:cNvPr>
          <p:cNvSpPr txBox="1"/>
          <p:nvPr/>
        </p:nvSpPr>
        <p:spPr>
          <a:xfrm>
            <a:off x="4002946" y="590313"/>
            <a:ext cx="4186107" cy="369332"/>
          </a:xfrm>
          <a:prstGeom prst="rect">
            <a:avLst/>
          </a:prstGeom>
          <a:noFill/>
        </p:spPr>
        <p:txBody>
          <a:bodyPr wrap="square" rtlCol="0">
            <a:spAutoFit/>
          </a:bodyPr>
          <a:lstStyle/>
          <a:p>
            <a:r>
              <a:rPr lang="en-US" dirty="0"/>
              <a:t>Implementation of Boolean functions</a:t>
            </a:r>
            <a:endParaRPr lang="en-IN" dirty="0"/>
          </a:p>
        </p:txBody>
      </p:sp>
      <p:pic>
        <p:nvPicPr>
          <p:cNvPr id="3" name="Picture 2">
            <a:extLst>
              <a:ext uri="{FF2B5EF4-FFF2-40B4-BE49-F238E27FC236}">
                <a16:creationId xmlns:a16="http://schemas.microsoft.com/office/drawing/2014/main" id="{8940F16E-0C5D-498E-8489-1862701978EC}"/>
              </a:ext>
            </a:extLst>
          </p:cNvPr>
          <p:cNvPicPr>
            <a:picLocks noChangeAspect="1"/>
          </p:cNvPicPr>
          <p:nvPr/>
        </p:nvPicPr>
        <p:blipFill>
          <a:blip r:embed="rId2"/>
          <a:stretch>
            <a:fillRect/>
          </a:stretch>
        </p:blipFill>
        <p:spPr>
          <a:xfrm>
            <a:off x="1629620" y="1382382"/>
            <a:ext cx="8470724" cy="4717230"/>
          </a:xfrm>
          <a:prstGeom prst="rect">
            <a:avLst/>
          </a:prstGeom>
        </p:spPr>
      </p:pic>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04321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14F9-53E8-4D12-BA8D-6B66BCBDA24E}"/>
              </a:ext>
            </a:extLst>
          </p:cNvPr>
          <p:cNvSpPr>
            <a:spLocks noGrp="1"/>
          </p:cNvSpPr>
          <p:nvPr>
            <p:ph type="title"/>
          </p:nvPr>
        </p:nvSpPr>
        <p:spPr>
          <a:xfrm>
            <a:off x="838200" y="365126"/>
            <a:ext cx="9312479" cy="389884"/>
          </a:xfrm>
        </p:spPr>
        <p:txBody>
          <a:bodyPr>
            <a:normAutofit/>
          </a:bodyPr>
          <a:lstStyle/>
          <a:p>
            <a:r>
              <a:rPr lang="en-US" sz="1800" b="1" dirty="0"/>
              <a:t>Mistakes by our rules</a:t>
            </a:r>
            <a:endParaRPr lang="en-IN" sz="1800" b="1" dirty="0"/>
          </a:p>
        </p:txBody>
      </p:sp>
      <p:sp>
        <p:nvSpPr>
          <p:cNvPr id="13" name="TextBox 12">
            <a:extLst>
              <a:ext uri="{FF2B5EF4-FFF2-40B4-BE49-F238E27FC236}">
                <a16:creationId xmlns:a16="http://schemas.microsoft.com/office/drawing/2014/main" id="{365CC568-81D5-4780-BB4A-9D68EF19E9B4}"/>
              </a:ext>
            </a:extLst>
          </p:cNvPr>
          <p:cNvSpPr txBox="1"/>
          <p:nvPr/>
        </p:nvSpPr>
        <p:spPr>
          <a:xfrm>
            <a:off x="7994709" y="6469043"/>
            <a:ext cx="4499994" cy="215444"/>
          </a:xfrm>
          <a:prstGeom prst="rect">
            <a:avLst/>
          </a:prstGeom>
          <a:noFill/>
        </p:spPr>
        <p:txBody>
          <a:bodyPr wrap="square" rtlCol="0">
            <a:spAutoFit/>
          </a:bodyPr>
          <a:lstStyle/>
          <a:p>
            <a:r>
              <a:rPr lang="en-US" sz="800" dirty="0"/>
              <a:t>Source: </a:t>
            </a:r>
            <a:r>
              <a:rPr lang="en-US" sz="800" dirty="0" err="1"/>
              <a:t>Youtube</a:t>
            </a:r>
            <a:r>
              <a:rPr lang="en-US" sz="800" dirty="0"/>
              <a:t> – Learning to See by Welch Labs</a:t>
            </a:r>
            <a:endParaRPr lang="en-IN" sz="800" dirty="0"/>
          </a:p>
        </p:txBody>
      </p:sp>
      <p:sp>
        <p:nvSpPr>
          <p:cNvPr id="14" name="TextBox 13">
            <a:extLst>
              <a:ext uri="{FF2B5EF4-FFF2-40B4-BE49-F238E27FC236}">
                <a16:creationId xmlns:a16="http://schemas.microsoft.com/office/drawing/2014/main" id="{61C925FA-29FC-4033-89B6-B85BFDB95C31}"/>
              </a:ext>
            </a:extLst>
          </p:cNvPr>
          <p:cNvSpPr txBox="1"/>
          <p:nvPr/>
        </p:nvSpPr>
        <p:spPr>
          <a:xfrm>
            <a:off x="1744912" y="4790115"/>
            <a:ext cx="7055139" cy="523220"/>
          </a:xfrm>
          <a:prstGeom prst="rect">
            <a:avLst/>
          </a:prstGeom>
          <a:noFill/>
        </p:spPr>
        <p:txBody>
          <a:bodyPr wrap="square" rtlCol="0">
            <a:spAutoFit/>
          </a:bodyPr>
          <a:lstStyle/>
          <a:p>
            <a:pPr marL="228600" indent="-228600">
              <a:buFont typeface="+mj-lt"/>
              <a:buAutoNum type="arabicPeriod"/>
            </a:pPr>
            <a:r>
              <a:rPr lang="en-US" sz="1400" dirty="0"/>
              <a:t>We didn’t identify all finger labels</a:t>
            </a:r>
          </a:p>
          <a:p>
            <a:pPr marL="228600" indent="-228600">
              <a:buFont typeface="+mj-lt"/>
              <a:buAutoNum type="arabicPeriod"/>
            </a:pPr>
            <a:r>
              <a:rPr lang="en-US" sz="1400" dirty="0"/>
              <a:t>We also misclassified sone non fingers as fingers</a:t>
            </a:r>
            <a:endParaRPr lang="en-IN" sz="1400" dirty="0"/>
          </a:p>
        </p:txBody>
      </p:sp>
      <p:pic>
        <p:nvPicPr>
          <p:cNvPr id="7" name="Picture 6">
            <a:extLst>
              <a:ext uri="{FF2B5EF4-FFF2-40B4-BE49-F238E27FC236}">
                <a16:creationId xmlns:a16="http://schemas.microsoft.com/office/drawing/2014/main" id="{2AFA7F24-3065-4800-A3CF-30C510C91B40}"/>
              </a:ext>
            </a:extLst>
          </p:cNvPr>
          <p:cNvPicPr>
            <a:picLocks noChangeAspect="1"/>
          </p:cNvPicPr>
          <p:nvPr/>
        </p:nvPicPr>
        <p:blipFill>
          <a:blip r:embed="rId2"/>
          <a:stretch>
            <a:fillRect/>
          </a:stretch>
        </p:blipFill>
        <p:spPr>
          <a:xfrm>
            <a:off x="1244367" y="1176931"/>
            <a:ext cx="7453006" cy="3109229"/>
          </a:xfrm>
          <a:prstGeom prst="rect">
            <a:avLst/>
          </a:prstGeom>
        </p:spPr>
      </p:pic>
    </p:spTree>
    <p:extLst>
      <p:ext uri="{BB962C8B-B14F-4D97-AF65-F5344CB8AC3E}">
        <p14:creationId xmlns:p14="http://schemas.microsoft.com/office/powerpoint/2010/main" val="3788173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McCulloch Pitts Neuron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5" name="TextBox 4">
            <a:extLst>
              <a:ext uri="{FF2B5EF4-FFF2-40B4-BE49-F238E27FC236}">
                <a16:creationId xmlns:a16="http://schemas.microsoft.com/office/drawing/2014/main" id="{9A425143-3AD3-450D-89E7-3575240F0BC9}"/>
              </a:ext>
            </a:extLst>
          </p:cNvPr>
          <p:cNvSpPr txBox="1"/>
          <p:nvPr/>
        </p:nvSpPr>
        <p:spPr>
          <a:xfrm>
            <a:off x="6096000" y="1644565"/>
            <a:ext cx="4698535" cy="369332"/>
          </a:xfrm>
          <a:prstGeom prst="rect">
            <a:avLst/>
          </a:prstGeom>
          <a:noFill/>
        </p:spPr>
        <p:txBody>
          <a:bodyPr wrap="square" rtlCol="0">
            <a:spAutoFit/>
          </a:bodyPr>
          <a:lstStyle/>
          <a:p>
            <a:r>
              <a:rPr lang="en-US" dirty="0"/>
              <a:t>Can we implement the XOR function??</a:t>
            </a:r>
            <a:endParaRPr lang="en-IN"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018601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McCulloch Pitts Neuron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5" name="TextBox 4">
            <a:extLst>
              <a:ext uri="{FF2B5EF4-FFF2-40B4-BE49-F238E27FC236}">
                <a16:creationId xmlns:a16="http://schemas.microsoft.com/office/drawing/2014/main" id="{9A425143-3AD3-450D-89E7-3575240F0BC9}"/>
              </a:ext>
            </a:extLst>
          </p:cNvPr>
          <p:cNvSpPr txBox="1"/>
          <p:nvPr/>
        </p:nvSpPr>
        <p:spPr>
          <a:xfrm>
            <a:off x="6096000" y="2147905"/>
            <a:ext cx="4698535" cy="369332"/>
          </a:xfrm>
          <a:prstGeom prst="rect">
            <a:avLst/>
          </a:prstGeom>
          <a:noFill/>
        </p:spPr>
        <p:txBody>
          <a:bodyPr wrap="square" rtlCol="0">
            <a:spAutoFit/>
          </a:bodyPr>
          <a:lstStyle/>
          <a:p>
            <a:r>
              <a:rPr lang="en-US" dirty="0"/>
              <a:t>Can we implement the XOR function??</a:t>
            </a:r>
            <a:endParaRPr lang="en-IN"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FAF08DD7-D775-4C21-9544-9ABA90C79EAC}"/>
              </a:ext>
            </a:extLst>
          </p:cNvPr>
          <p:cNvPicPr>
            <a:picLocks noChangeAspect="1"/>
          </p:cNvPicPr>
          <p:nvPr/>
        </p:nvPicPr>
        <p:blipFill>
          <a:blip r:embed="rId2"/>
          <a:stretch>
            <a:fillRect/>
          </a:stretch>
        </p:blipFill>
        <p:spPr>
          <a:xfrm>
            <a:off x="1286314" y="1110146"/>
            <a:ext cx="3218574" cy="3218574"/>
          </a:xfrm>
          <a:prstGeom prst="rect">
            <a:avLst/>
          </a:prstGeom>
        </p:spPr>
      </p:pic>
    </p:spTree>
    <p:extLst>
      <p:ext uri="{BB962C8B-B14F-4D97-AF65-F5344CB8AC3E}">
        <p14:creationId xmlns:p14="http://schemas.microsoft.com/office/powerpoint/2010/main" val="20169697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McCulloch Pitts Neuron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5" name="TextBox 4">
            <a:extLst>
              <a:ext uri="{FF2B5EF4-FFF2-40B4-BE49-F238E27FC236}">
                <a16:creationId xmlns:a16="http://schemas.microsoft.com/office/drawing/2014/main" id="{9A425143-3AD3-450D-89E7-3575240F0BC9}"/>
              </a:ext>
            </a:extLst>
          </p:cNvPr>
          <p:cNvSpPr txBox="1"/>
          <p:nvPr/>
        </p:nvSpPr>
        <p:spPr>
          <a:xfrm>
            <a:off x="6096000" y="2147905"/>
            <a:ext cx="4698535" cy="369332"/>
          </a:xfrm>
          <a:prstGeom prst="rect">
            <a:avLst/>
          </a:prstGeom>
          <a:noFill/>
        </p:spPr>
        <p:txBody>
          <a:bodyPr wrap="square" rtlCol="0">
            <a:spAutoFit/>
          </a:bodyPr>
          <a:lstStyle/>
          <a:p>
            <a:r>
              <a:rPr lang="en-US" dirty="0"/>
              <a:t>Can we implement the XOR function??</a:t>
            </a:r>
            <a:endParaRPr lang="en-IN"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1526EF8A-EA8E-43CF-83E5-C5A34B523C52}"/>
              </a:ext>
            </a:extLst>
          </p:cNvPr>
          <p:cNvPicPr>
            <a:picLocks noChangeAspect="1"/>
          </p:cNvPicPr>
          <p:nvPr/>
        </p:nvPicPr>
        <p:blipFill>
          <a:blip r:embed="rId2"/>
          <a:stretch>
            <a:fillRect/>
          </a:stretch>
        </p:blipFill>
        <p:spPr>
          <a:xfrm>
            <a:off x="833826" y="1155125"/>
            <a:ext cx="4292665" cy="5111451"/>
          </a:xfrm>
          <a:prstGeom prst="rect">
            <a:avLst/>
          </a:prstGeom>
        </p:spPr>
      </p:pic>
    </p:spTree>
    <p:extLst>
      <p:ext uri="{BB962C8B-B14F-4D97-AF65-F5344CB8AC3E}">
        <p14:creationId xmlns:p14="http://schemas.microsoft.com/office/powerpoint/2010/main" val="4126579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McCulloch Pitts Neuron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5" name="TextBox 4">
            <a:extLst>
              <a:ext uri="{FF2B5EF4-FFF2-40B4-BE49-F238E27FC236}">
                <a16:creationId xmlns:a16="http://schemas.microsoft.com/office/drawing/2014/main" id="{9A425143-3AD3-450D-89E7-3575240F0BC9}"/>
              </a:ext>
            </a:extLst>
          </p:cNvPr>
          <p:cNvSpPr txBox="1"/>
          <p:nvPr/>
        </p:nvSpPr>
        <p:spPr>
          <a:xfrm>
            <a:off x="3126297" y="750706"/>
            <a:ext cx="4698535" cy="369332"/>
          </a:xfrm>
          <a:prstGeom prst="rect">
            <a:avLst/>
          </a:prstGeom>
          <a:noFill/>
        </p:spPr>
        <p:txBody>
          <a:bodyPr wrap="square" rtlCol="0">
            <a:spAutoFit/>
          </a:bodyPr>
          <a:lstStyle/>
          <a:p>
            <a:r>
              <a:rPr lang="en-US" dirty="0"/>
              <a:t>Implementation on x y plane</a:t>
            </a:r>
            <a:endParaRPr lang="en-IN"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C9191B54-D0CE-4291-A3C2-735FC7932364}"/>
              </a:ext>
            </a:extLst>
          </p:cNvPr>
          <p:cNvPicPr>
            <a:picLocks noChangeAspect="1"/>
          </p:cNvPicPr>
          <p:nvPr/>
        </p:nvPicPr>
        <p:blipFill>
          <a:blip r:embed="rId2"/>
          <a:stretch>
            <a:fillRect/>
          </a:stretch>
        </p:blipFill>
        <p:spPr>
          <a:xfrm>
            <a:off x="758312" y="1723650"/>
            <a:ext cx="2697952" cy="4102504"/>
          </a:xfrm>
          <a:prstGeom prst="rect">
            <a:avLst/>
          </a:prstGeom>
        </p:spPr>
      </p:pic>
      <p:pic>
        <p:nvPicPr>
          <p:cNvPr id="7" name="Picture 6">
            <a:extLst>
              <a:ext uri="{FF2B5EF4-FFF2-40B4-BE49-F238E27FC236}">
                <a16:creationId xmlns:a16="http://schemas.microsoft.com/office/drawing/2014/main" id="{904165EB-A254-4C31-9D3E-A73F095D9C6F}"/>
              </a:ext>
            </a:extLst>
          </p:cNvPr>
          <p:cNvPicPr>
            <a:picLocks noChangeAspect="1"/>
          </p:cNvPicPr>
          <p:nvPr/>
        </p:nvPicPr>
        <p:blipFill>
          <a:blip r:embed="rId3"/>
          <a:stretch>
            <a:fillRect/>
          </a:stretch>
        </p:blipFill>
        <p:spPr>
          <a:xfrm>
            <a:off x="4138760" y="1723650"/>
            <a:ext cx="6861815" cy="4006031"/>
          </a:xfrm>
          <a:prstGeom prst="rect">
            <a:avLst/>
          </a:prstGeom>
        </p:spPr>
      </p:pic>
    </p:spTree>
    <p:extLst>
      <p:ext uri="{BB962C8B-B14F-4D97-AF65-F5344CB8AC3E}">
        <p14:creationId xmlns:p14="http://schemas.microsoft.com/office/powerpoint/2010/main" val="16912172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McCulloch Pitts Neuron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5" name="TextBox 4">
            <a:extLst>
              <a:ext uri="{FF2B5EF4-FFF2-40B4-BE49-F238E27FC236}">
                <a16:creationId xmlns:a16="http://schemas.microsoft.com/office/drawing/2014/main" id="{9A425143-3AD3-450D-89E7-3575240F0BC9}"/>
              </a:ext>
            </a:extLst>
          </p:cNvPr>
          <p:cNvSpPr txBox="1"/>
          <p:nvPr/>
        </p:nvSpPr>
        <p:spPr>
          <a:xfrm>
            <a:off x="3126297" y="750706"/>
            <a:ext cx="4698535" cy="369332"/>
          </a:xfrm>
          <a:prstGeom prst="rect">
            <a:avLst/>
          </a:prstGeom>
          <a:noFill/>
        </p:spPr>
        <p:txBody>
          <a:bodyPr wrap="square" rtlCol="0">
            <a:spAutoFit/>
          </a:bodyPr>
          <a:lstStyle/>
          <a:p>
            <a:r>
              <a:rPr lang="en-US" dirty="0"/>
              <a:t>Implementation on x y z plane</a:t>
            </a:r>
            <a:endParaRPr lang="en-IN"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335CA031-68B1-4943-9CFD-0F46F8A4F604}"/>
              </a:ext>
            </a:extLst>
          </p:cNvPr>
          <p:cNvPicPr>
            <a:picLocks noChangeAspect="1"/>
          </p:cNvPicPr>
          <p:nvPr/>
        </p:nvPicPr>
        <p:blipFill>
          <a:blip r:embed="rId2"/>
          <a:stretch>
            <a:fillRect/>
          </a:stretch>
        </p:blipFill>
        <p:spPr>
          <a:xfrm>
            <a:off x="2628664" y="1378623"/>
            <a:ext cx="4698534" cy="4710370"/>
          </a:xfrm>
          <a:prstGeom prst="rect">
            <a:avLst/>
          </a:prstGeom>
        </p:spPr>
      </p:pic>
    </p:spTree>
    <p:extLst>
      <p:ext uri="{BB962C8B-B14F-4D97-AF65-F5344CB8AC3E}">
        <p14:creationId xmlns:p14="http://schemas.microsoft.com/office/powerpoint/2010/main" val="2140679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McCulloch Pitts Neuron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5" name="TextBox 4">
            <a:extLst>
              <a:ext uri="{FF2B5EF4-FFF2-40B4-BE49-F238E27FC236}">
                <a16:creationId xmlns:a16="http://schemas.microsoft.com/office/drawing/2014/main" id="{9A425143-3AD3-450D-89E7-3575240F0BC9}"/>
              </a:ext>
            </a:extLst>
          </p:cNvPr>
          <p:cNvSpPr txBox="1"/>
          <p:nvPr/>
        </p:nvSpPr>
        <p:spPr>
          <a:xfrm>
            <a:off x="536195" y="1297316"/>
            <a:ext cx="10814109" cy="1015663"/>
          </a:xfrm>
          <a:prstGeom prst="rect">
            <a:avLst/>
          </a:prstGeom>
          <a:noFill/>
        </p:spPr>
        <p:txBody>
          <a:bodyPr wrap="square" rtlCol="0">
            <a:spAutoFit/>
          </a:bodyPr>
          <a:lstStyle/>
          <a:p>
            <a:r>
              <a:rPr lang="en-US" dirty="0"/>
              <a:t>Story so far</a:t>
            </a:r>
          </a:p>
          <a:p>
            <a:pPr marL="285750" indent="-285750">
              <a:buFont typeface="Arial" panose="020B0604020202020204" pitchFamily="34" charset="0"/>
              <a:buChar char="•"/>
            </a:pPr>
            <a:r>
              <a:rPr lang="en-US" sz="1400" dirty="0"/>
              <a:t>A single McCulloch Pitts Neuron can be used to represent </a:t>
            </a:r>
            <a:r>
              <a:rPr lang="en-US" sz="1400" dirty="0" err="1"/>
              <a:t>boolean</a:t>
            </a:r>
            <a:r>
              <a:rPr lang="en-US" sz="1400" dirty="0"/>
              <a:t> functions which are linearly separable </a:t>
            </a:r>
          </a:p>
          <a:p>
            <a:pPr marL="285750" indent="-285750">
              <a:buFont typeface="Arial" panose="020B0604020202020204" pitchFamily="34" charset="0"/>
              <a:buChar char="•"/>
            </a:pPr>
            <a:r>
              <a:rPr lang="en-US" sz="1400" dirty="0"/>
              <a:t>Linear separability (for </a:t>
            </a:r>
            <a:r>
              <a:rPr lang="en-US" sz="1400" dirty="0" err="1"/>
              <a:t>boolean</a:t>
            </a:r>
            <a:r>
              <a:rPr lang="en-US" sz="1400" dirty="0"/>
              <a:t> functions) : There exists a line (plane) such that all inputs which produce a 1 lie on one side of the line (plane) and all inputs which produce a 0 lie on other side of the line (plane)</a:t>
            </a:r>
            <a:endParaRPr lang="en-IN" sz="1400"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9508AA61-0EED-4CE5-8D90-F99474A0C26D}"/>
              </a:ext>
            </a:extLst>
          </p:cNvPr>
          <p:cNvSpPr txBox="1"/>
          <p:nvPr/>
        </p:nvSpPr>
        <p:spPr>
          <a:xfrm>
            <a:off x="460694" y="2840890"/>
            <a:ext cx="10814109" cy="1446550"/>
          </a:xfrm>
          <a:prstGeom prst="rect">
            <a:avLst/>
          </a:prstGeom>
          <a:noFill/>
        </p:spPr>
        <p:txBody>
          <a:bodyPr wrap="square" rtlCol="0">
            <a:spAutoFit/>
          </a:bodyPr>
          <a:lstStyle/>
          <a:p>
            <a:r>
              <a:rPr lang="en-US" dirty="0"/>
              <a:t>Story ahead</a:t>
            </a:r>
          </a:p>
          <a:p>
            <a:pPr marL="285750" indent="-285750">
              <a:buFont typeface="Arial" panose="020B0604020202020204" pitchFamily="34" charset="0"/>
              <a:buChar char="•"/>
            </a:pPr>
            <a:r>
              <a:rPr lang="en-US" sz="1400" dirty="0"/>
              <a:t>What about non-</a:t>
            </a:r>
            <a:r>
              <a:rPr lang="en-US" sz="1400" dirty="0" err="1"/>
              <a:t>boolean</a:t>
            </a:r>
            <a:r>
              <a:rPr lang="en-US" sz="1400" dirty="0"/>
              <a:t> (say, real) inputs ? </a:t>
            </a:r>
          </a:p>
          <a:p>
            <a:pPr marL="285750" indent="-285750">
              <a:buFont typeface="Arial" panose="020B0604020202020204" pitchFamily="34" charset="0"/>
              <a:buChar char="•"/>
            </a:pPr>
            <a:r>
              <a:rPr lang="en-US" sz="1400" dirty="0"/>
              <a:t>Do we always need to hand code the threshold ? </a:t>
            </a:r>
          </a:p>
          <a:p>
            <a:pPr marL="285750" indent="-285750">
              <a:buFont typeface="Arial" panose="020B0604020202020204" pitchFamily="34" charset="0"/>
              <a:buChar char="•"/>
            </a:pPr>
            <a:r>
              <a:rPr lang="en-US" sz="1400" dirty="0"/>
              <a:t>Are all inputs equal ? </a:t>
            </a:r>
          </a:p>
          <a:p>
            <a:pPr marL="285750" indent="-285750">
              <a:buFont typeface="Arial" panose="020B0604020202020204" pitchFamily="34" charset="0"/>
              <a:buChar char="•"/>
            </a:pPr>
            <a:r>
              <a:rPr lang="en-US" sz="1400" dirty="0"/>
              <a:t>What if we want to assign more weight (importance) to some inputs ? </a:t>
            </a:r>
          </a:p>
          <a:p>
            <a:pPr marL="285750" indent="-285750">
              <a:buFont typeface="Arial" panose="020B0604020202020204" pitchFamily="34" charset="0"/>
              <a:buChar char="•"/>
            </a:pPr>
            <a:r>
              <a:rPr lang="en-US" sz="1400" dirty="0"/>
              <a:t>What about functions which are not linearly separable ?</a:t>
            </a:r>
            <a:endParaRPr lang="en-IN" sz="1400" dirty="0"/>
          </a:p>
        </p:txBody>
      </p:sp>
    </p:spTree>
    <p:extLst>
      <p:ext uri="{BB962C8B-B14F-4D97-AF65-F5344CB8AC3E}">
        <p14:creationId xmlns:p14="http://schemas.microsoft.com/office/powerpoint/2010/main" val="34293127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268C6611-EB10-46B7-83D5-8200B0B755BA}"/>
              </a:ext>
            </a:extLst>
          </p:cNvPr>
          <p:cNvPicPr>
            <a:picLocks noChangeAspect="1"/>
          </p:cNvPicPr>
          <p:nvPr/>
        </p:nvPicPr>
        <p:blipFill>
          <a:blip r:embed="rId2"/>
          <a:stretch>
            <a:fillRect/>
          </a:stretch>
        </p:blipFill>
        <p:spPr>
          <a:xfrm>
            <a:off x="973353" y="2045474"/>
            <a:ext cx="2684247" cy="2551693"/>
          </a:xfrm>
          <a:prstGeom prst="rect">
            <a:avLst/>
          </a:prstGeom>
        </p:spPr>
      </p:pic>
      <p:sp>
        <p:nvSpPr>
          <p:cNvPr id="6" name="TextBox 5">
            <a:extLst>
              <a:ext uri="{FF2B5EF4-FFF2-40B4-BE49-F238E27FC236}">
                <a16:creationId xmlns:a16="http://schemas.microsoft.com/office/drawing/2014/main" id="{0FCA21EE-2A00-481B-AEDB-97FF720C4BDA}"/>
              </a:ext>
            </a:extLst>
          </p:cNvPr>
          <p:cNvSpPr txBox="1"/>
          <p:nvPr/>
        </p:nvSpPr>
        <p:spPr>
          <a:xfrm>
            <a:off x="4546835" y="830510"/>
            <a:ext cx="5377342" cy="1600438"/>
          </a:xfrm>
          <a:prstGeom prst="rect">
            <a:avLst/>
          </a:prstGeom>
          <a:noFill/>
        </p:spPr>
        <p:txBody>
          <a:bodyPr wrap="square" rtlCol="0">
            <a:spAutoFit/>
          </a:bodyPr>
          <a:lstStyle/>
          <a:p>
            <a:pPr marL="285750" indent="-285750">
              <a:buFont typeface="Arial" panose="020B0604020202020204" pitchFamily="34" charset="0"/>
              <a:buChar char="•"/>
            </a:pPr>
            <a:r>
              <a:rPr lang="en-IN" sz="1400" dirty="0"/>
              <a:t>Frank Rosenblatt, an American psychologist, proposed the classical perceptron model (1958) </a:t>
            </a:r>
          </a:p>
          <a:p>
            <a:pPr marL="285750" indent="-285750">
              <a:buFont typeface="Arial" panose="020B0604020202020204" pitchFamily="34" charset="0"/>
              <a:buChar char="•"/>
            </a:pPr>
            <a:r>
              <a:rPr lang="en-IN" sz="1400" dirty="0"/>
              <a:t>A more general computational model than McCulloch–Pitts neurons </a:t>
            </a:r>
          </a:p>
          <a:p>
            <a:pPr marL="285750" indent="-285750">
              <a:buFont typeface="Arial" panose="020B0604020202020204" pitchFamily="34" charset="0"/>
              <a:buChar char="•"/>
            </a:pPr>
            <a:r>
              <a:rPr lang="en-IN" sz="1400" dirty="0"/>
              <a:t>Main diﬀerences: Introduction of numerical weights for inputs and a mechanism for learning these weights </a:t>
            </a:r>
          </a:p>
          <a:p>
            <a:pPr marL="285750" indent="-285750">
              <a:buFont typeface="Arial" panose="020B0604020202020204" pitchFamily="34" charset="0"/>
              <a:buChar char="•"/>
            </a:pPr>
            <a:r>
              <a:rPr lang="en-IN" sz="1400" dirty="0"/>
              <a:t>Inputs are no longer limited to Boolean value</a:t>
            </a:r>
          </a:p>
        </p:txBody>
      </p:sp>
    </p:spTree>
    <p:extLst>
      <p:ext uri="{BB962C8B-B14F-4D97-AF65-F5344CB8AC3E}">
        <p14:creationId xmlns:p14="http://schemas.microsoft.com/office/powerpoint/2010/main" val="6093370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0FCA21EE-2A00-481B-AEDB-97FF720C4BDA}"/>
              </a:ext>
            </a:extLst>
          </p:cNvPr>
          <p:cNvSpPr txBox="1"/>
          <p:nvPr/>
        </p:nvSpPr>
        <p:spPr>
          <a:xfrm>
            <a:off x="4588780" y="517675"/>
            <a:ext cx="5377342" cy="1600438"/>
          </a:xfrm>
          <a:prstGeom prst="rect">
            <a:avLst/>
          </a:prstGeom>
          <a:noFill/>
        </p:spPr>
        <p:txBody>
          <a:bodyPr wrap="square" rtlCol="0">
            <a:spAutoFit/>
          </a:bodyPr>
          <a:lstStyle/>
          <a:p>
            <a:pPr marL="285750" indent="-285750">
              <a:buFont typeface="Arial" panose="020B0604020202020204" pitchFamily="34" charset="0"/>
              <a:buChar char="•"/>
            </a:pPr>
            <a:r>
              <a:rPr lang="en-IN" sz="1400" dirty="0"/>
              <a:t>Frank Rosenblatt, an American psychologist, proposed the classical perceptron model (1958) </a:t>
            </a:r>
          </a:p>
          <a:p>
            <a:pPr marL="285750" indent="-285750">
              <a:buFont typeface="Arial" panose="020B0604020202020204" pitchFamily="34" charset="0"/>
              <a:buChar char="•"/>
            </a:pPr>
            <a:r>
              <a:rPr lang="en-IN" sz="1400" dirty="0"/>
              <a:t>A more general computational model than McCulloch–Pitts neurons </a:t>
            </a:r>
          </a:p>
          <a:p>
            <a:pPr marL="285750" indent="-285750">
              <a:buFont typeface="Arial" panose="020B0604020202020204" pitchFamily="34" charset="0"/>
              <a:buChar char="•"/>
            </a:pPr>
            <a:r>
              <a:rPr lang="en-IN" sz="1400" dirty="0"/>
              <a:t>Main diﬀerences: Introduction of numerical weights for inputs and a mechanism for learning these weights </a:t>
            </a:r>
          </a:p>
          <a:p>
            <a:pPr marL="285750" indent="-285750">
              <a:buFont typeface="Arial" panose="020B0604020202020204" pitchFamily="34" charset="0"/>
              <a:buChar char="•"/>
            </a:pPr>
            <a:r>
              <a:rPr lang="en-IN" sz="1400" dirty="0"/>
              <a:t>Inputs are no longer limited to Boolean value</a:t>
            </a:r>
          </a:p>
        </p:txBody>
      </p:sp>
      <p:pic>
        <p:nvPicPr>
          <p:cNvPr id="5" name="Picture 4">
            <a:extLst>
              <a:ext uri="{FF2B5EF4-FFF2-40B4-BE49-F238E27FC236}">
                <a16:creationId xmlns:a16="http://schemas.microsoft.com/office/drawing/2014/main" id="{42F3BDE7-8517-4B29-ADFA-32C976B3EA21}"/>
              </a:ext>
            </a:extLst>
          </p:cNvPr>
          <p:cNvPicPr>
            <a:picLocks noChangeAspect="1"/>
          </p:cNvPicPr>
          <p:nvPr/>
        </p:nvPicPr>
        <p:blipFill>
          <a:blip r:embed="rId2"/>
          <a:stretch>
            <a:fillRect/>
          </a:stretch>
        </p:blipFill>
        <p:spPr>
          <a:xfrm>
            <a:off x="5017162" y="2118113"/>
            <a:ext cx="2490440" cy="1287510"/>
          </a:xfrm>
          <a:prstGeom prst="rect">
            <a:avLst/>
          </a:prstGeom>
        </p:spPr>
      </p:pic>
      <p:sp>
        <p:nvSpPr>
          <p:cNvPr id="7" name="TextBox 6">
            <a:extLst>
              <a:ext uri="{FF2B5EF4-FFF2-40B4-BE49-F238E27FC236}">
                <a16:creationId xmlns:a16="http://schemas.microsoft.com/office/drawing/2014/main" id="{0E31C1E2-36DF-45D3-87BA-19CCD45B6DED}"/>
              </a:ext>
            </a:extLst>
          </p:cNvPr>
          <p:cNvSpPr txBox="1"/>
          <p:nvPr/>
        </p:nvSpPr>
        <p:spPr>
          <a:xfrm>
            <a:off x="6054202" y="3443798"/>
            <a:ext cx="847288" cy="369332"/>
          </a:xfrm>
          <a:prstGeom prst="rect">
            <a:avLst/>
          </a:prstGeom>
          <a:noFill/>
        </p:spPr>
        <p:txBody>
          <a:bodyPr wrap="square" rtlCol="0">
            <a:spAutoFit/>
          </a:bodyPr>
          <a:lstStyle/>
          <a:p>
            <a:r>
              <a:rPr lang="en-US" dirty="0"/>
              <a:t>OR</a:t>
            </a:r>
            <a:endParaRPr lang="en-IN" dirty="0"/>
          </a:p>
        </p:txBody>
      </p:sp>
      <p:pic>
        <p:nvPicPr>
          <p:cNvPr id="8" name="Picture 7">
            <a:extLst>
              <a:ext uri="{FF2B5EF4-FFF2-40B4-BE49-F238E27FC236}">
                <a16:creationId xmlns:a16="http://schemas.microsoft.com/office/drawing/2014/main" id="{AF9E9046-C104-4BB1-9E95-4160058F34D5}"/>
              </a:ext>
            </a:extLst>
          </p:cNvPr>
          <p:cNvPicPr>
            <a:picLocks noChangeAspect="1"/>
          </p:cNvPicPr>
          <p:nvPr/>
        </p:nvPicPr>
        <p:blipFill>
          <a:blip r:embed="rId3"/>
          <a:stretch>
            <a:fillRect/>
          </a:stretch>
        </p:blipFill>
        <p:spPr>
          <a:xfrm>
            <a:off x="5115455" y="3741537"/>
            <a:ext cx="2500916" cy="1287509"/>
          </a:xfrm>
          <a:prstGeom prst="rect">
            <a:avLst/>
          </a:prstGeom>
        </p:spPr>
      </p:pic>
      <p:sp>
        <p:nvSpPr>
          <p:cNvPr id="10" name="TextBox 9">
            <a:extLst>
              <a:ext uri="{FF2B5EF4-FFF2-40B4-BE49-F238E27FC236}">
                <a16:creationId xmlns:a16="http://schemas.microsoft.com/office/drawing/2014/main" id="{BCAF6BC9-1C11-4128-8E85-1F7E35E2D63B}"/>
              </a:ext>
            </a:extLst>
          </p:cNvPr>
          <p:cNvSpPr txBox="1"/>
          <p:nvPr/>
        </p:nvSpPr>
        <p:spPr>
          <a:xfrm>
            <a:off x="6054202" y="5067222"/>
            <a:ext cx="847288" cy="369332"/>
          </a:xfrm>
          <a:prstGeom prst="rect">
            <a:avLst/>
          </a:prstGeom>
          <a:noFill/>
        </p:spPr>
        <p:txBody>
          <a:bodyPr wrap="square" rtlCol="0">
            <a:spAutoFit/>
          </a:bodyPr>
          <a:lstStyle/>
          <a:p>
            <a:r>
              <a:rPr lang="en-US" dirty="0"/>
              <a:t>OR</a:t>
            </a:r>
            <a:endParaRPr lang="en-IN" dirty="0"/>
          </a:p>
        </p:txBody>
      </p:sp>
      <p:pic>
        <p:nvPicPr>
          <p:cNvPr id="9" name="Picture 8">
            <a:extLst>
              <a:ext uri="{FF2B5EF4-FFF2-40B4-BE49-F238E27FC236}">
                <a16:creationId xmlns:a16="http://schemas.microsoft.com/office/drawing/2014/main" id="{B33F8850-F34F-44C9-9458-B394572D9C4A}"/>
              </a:ext>
            </a:extLst>
          </p:cNvPr>
          <p:cNvPicPr>
            <a:picLocks noChangeAspect="1"/>
          </p:cNvPicPr>
          <p:nvPr/>
        </p:nvPicPr>
        <p:blipFill>
          <a:blip r:embed="rId4"/>
          <a:stretch>
            <a:fillRect/>
          </a:stretch>
        </p:blipFill>
        <p:spPr>
          <a:xfrm>
            <a:off x="5115455" y="5436554"/>
            <a:ext cx="2697503" cy="887640"/>
          </a:xfrm>
          <a:prstGeom prst="rect">
            <a:avLst/>
          </a:prstGeom>
        </p:spPr>
      </p:pic>
      <p:sp>
        <p:nvSpPr>
          <p:cNvPr id="11" name="TextBox 10">
            <a:extLst>
              <a:ext uri="{FF2B5EF4-FFF2-40B4-BE49-F238E27FC236}">
                <a16:creationId xmlns:a16="http://schemas.microsoft.com/office/drawing/2014/main" id="{D6F87268-D236-4C67-B159-DE1D74BBC071}"/>
              </a:ext>
            </a:extLst>
          </p:cNvPr>
          <p:cNvSpPr txBox="1"/>
          <p:nvPr/>
        </p:nvSpPr>
        <p:spPr>
          <a:xfrm>
            <a:off x="8405769" y="5729681"/>
            <a:ext cx="2860646" cy="646331"/>
          </a:xfrm>
          <a:prstGeom prst="rect">
            <a:avLst/>
          </a:prstGeom>
          <a:noFill/>
        </p:spPr>
        <p:txBody>
          <a:bodyPr wrap="square" rtlCol="0">
            <a:spAutoFit/>
          </a:bodyPr>
          <a:lstStyle/>
          <a:p>
            <a:r>
              <a:rPr lang="en-US" dirty="0"/>
              <a:t>where, x</a:t>
            </a:r>
            <a:r>
              <a:rPr lang="en-US" baseline="-25000" dirty="0"/>
              <a:t>0</a:t>
            </a:r>
            <a:r>
              <a:rPr lang="en-US" dirty="0"/>
              <a:t> = 1 and w</a:t>
            </a:r>
            <a:r>
              <a:rPr lang="en-US" baseline="-25000" dirty="0"/>
              <a:t>0</a:t>
            </a:r>
            <a:r>
              <a:rPr lang="en-US" dirty="0"/>
              <a:t> = −θ</a:t>
            </a:r>
          </a:p>
          <a:p>
            <a:endParaRPr lang="en-IN" dirty="0"/>
          </a:p>
        </p:txBody>
      </p:sp>
      <p:pic>
        <p:nvPicPr>
          <p:cNvPr id="12" name="Picture 11">
            <a:extLst>
              <a:ext uri="{FF2B5EF4-FFF2-40B4-BE49-F238E27FC236}">
                <a16:creationId xmlns:a16="http://schemas.microsoft.com/office/drawing/2014/main" id="{07A9B574-1E32-4BA4-AD69-69D8A8E81441}"/>
              </a:ext>
            </a:extLst>
          </p:cNvPr>
          <p:cNvPicPr>
            <a:picLocks noChangeAspect="1"/>
          </p:cNvPicPr>
          <p:nvPr/>
        </p:nvPicPr>
        <p:blipFill>
          <a:blip r:embed="rId5"/>
          <a:stretch>
            <a:fillRect/>
          </a:stretch>
        </p:blipFill>
        <p:spPr>
          <a:xfrm>
            <a:off x="583005" y="1976939"/>
            <a:ext cx="3718319" cy="2536337"/>
          </a:xfrm>
          <a:prstGeom prst="rect">
            <a:avLst/>
          </a:prstGeom>
        </p:spPr>
      </p:pic>
    </p:spTree>
    <p:extLst>
      <p:ext uri="{BB962C8B-B14F-4D97-AF65-F5344CB8AC3E}">
        <p14:creationId xmlns:p14="http://schemas.microsoft.com/office/powerpoint/2010/main" val="3935210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8AC3BD3E-1B17-46D7-A988-A88263AF5660}"/>
              </a:ext>
            </a:extLst>
          </p:cNvPr>
          <p:cNvSpPr txBox="1"/>
          <p:nvPr/>
        </p:nvSpPr>
        <p:spPr>
          <a:xfrm>
            <a:off x="893427" y="2060405"/>
            <a:ext cx="6354661" cy="1015663"/>
          </a:xfrm>
          <a:prstGeom prst="rect">
            <a:avLst/>
          </a:prstGeom>
          <a:noFill/>
        </p:spPr>
        <p:txBody>
          <a:bodyPr wrap="square" rtlCol="0">
            <a:spAutoFit/>
          </a:bodyPr>
          <a:lstStyle/>
          <a:p>
            <a:r>
              <a:rPr lang="en-US" dirty="0"/>
              <a:t>We will now try to answer the following questions:</a:t>
            </a:r>
          </a:p>
          <a:p>
            <a:pPr marL="285750" indent="-285750">
              <a:buFont typeface="Arial" panose="020B0604020202020204" pitchFamily="34" charset="0"/>
              <a:buChar char="•"/>
            </a:pPr>
            <a:r>
              <a:rPr lang="en-US" sz="1400" dirty="0"/>
              <a:t>Why are we trying to implement Boolean functions? </a:t>
            </a:r>
          </a:p>
          <a:p>
            <a:pPr marL="285750" indent="-285750">
              <a:buFont typeface="Arial" panose="020B0604020202020204" pitchFamily="34" charset="0"/>
              <a:buChar char="•"/>
            </a:pPr>
            <a:r>
              <a:rPr lang="en-US" sz="1400" dirty="0"/>
              <a:t>Why do we need weights ? </a:t>
            </a:r>
          </a:p>
          <a:p>
            <a:pPr marL="285750" indent="-285750">
              <a:buFont typeface="Arial" panose="020B0604020202020204" pitchFamily="34" charset="0"/>
              <a:buChar char="•"/>
            </a:pPr>
            <a:r>
              <a:rPr lang="en-US" sz="1400" dirty="0"/>
              <a:t>Why is w0 = −θ called the bias </a:t>
            </a:r>
            <a:endParaRPr lang="en-IN" sz="1400" dirty="0"/>
          </a:p>
        </p:txBody>
      </p:sp>
    </p:spTree>
    <p:extLst>
      <p:ext uri="{BB962C8B-B14F-4D97-AF65-F5344CB8AC3E}">
        <p14:creationId xmlns:p14="http://schemas.microsoft.com/office/powerpoint/2010/main" val="3107512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F40C-1385-4E65-A1CA-645729B31491}"/>
              </a:ext>
            </a:extLst>
          </p:cNvPr>
          <p:cNvSpPr>
            <a:spLocks noGrp="1"/>
          </p:cNvSpPr>
          <p:nvPr>
            <p:ph type="title"/>
          </p:nvPr>
        </p:nvSpPr>
        <p:spPr>
          <a:xfrm>
            <a:off x="385194" y="91372"/>
            <a:ext cx="9958431" cy="498941"/>
          </a:xfrm>
        </p:spPr>
        <p:txBody>
          <a:bodyPr>
            <a:normAutofit/>
          </a:bodyPr>
          <a:lstStyle/>
          <a:p>
            <a:r>
              <a:rPr lang="en-US" sz="2400" dirty="0"/>
              <a:t> Perceptron</a:t>
            </a:r>
          </a:p>
        </p:txBody>
      </p:sp>
      <p:sp>
        <p:nvSpPr>
          <p:cNvPr id="13" name="TextBox 12">
            <a:extLst>
              <a:ext uri="{FF2B5EF4-FFF2-40B4-BE49-F238E27FC236}">
                <a16:creationId xmlns:a16="http://schemas.microsoft.com/office/drawing/2014/main" id="{70F56DCF-7296-4071-9B89-CBF0B04C697A}"/>
              </a:ext>
            </a:extLst>
          </p:cNvPr>
          <p:cNvSpPr txBox="1"/>
          <p:nvPr/>
        </p:nvSpPr>
        <p:spPr>
          <a:xfrm>
            <a:off x="8598716" y="6652470"/>
            <a:ext cx="3431097" cy="215444"/>
          </a:xfrm>
          <a:prstGeom prst="rect">
            <a:avLst/>
          </a:prstGeom>
          <a:noFill/>
        </p:spPr>
        <p:txBody>
          <a:bodyPr wrap="square" rtlCol="0">
            <a:spAutoFit/>
          </a:bodyPr>
          <a:lstStyle/>
          <a:p>
            <a:r>
              <a:rPr lang="en-US" sz="800" dirty="0"/>
              <a:t>Source: IIT-</a:t>
            </a:r>
            <a:r>
              <a:rPr lang="en-US" sz="800" dirty="0" err="1"/>
              <a:t>Rohar</a:t>
            </a:r>
            <a:r>
              <a:rPr lang="en-US" sz="800" dirty="0"/>
              <a:t>- Deep learning- Part 1</a:t>
            </a:r>
            <a:endParaRPr lang="en-IN" sz="800" dirty="0"/>
          </a:p>
        </p:txBody>
      </p:sp>
      <p:sp>
        <p:nvSpPr>
          <p:cNvPr id="4" name="Rectangle 3">
            <a:extLst>
              <a:ext uri="{FF2B5EF4-FFF2-40B4-BE49-F238E27FC236}">
                <a16:creationId xmlns:a16="http://schemas.microsoft.com/office/drawing/2014/main" id="{4FBB15D3-E6BD-4640-8F2D-9317D829253D}"/>
              </a:ext>
            </a:extLst>
          </p:cNvPr>
          <p:cNvSpPr/>
          <p:nvPr/>
        </p:nvSpPr>
        <p:spPr>
          <a:xfrm>
            <a:off x="3456264" y="5729681"/>
            <a:ext cx="201336" cy="19294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2" name="Picture 11">
            <a:extLst>
              <a:ext uri="{FF2B5EF4-FFF2-40B4-BE49-F238E27FC236}">
                <a16:creationId xmlns:a16="http://schemas.microsoft.com/office/drawing/2014/main" id="{07A9B574-1E32-4BA4-AD69-69D8A8E81441}"/>
              </a:ext>
            </a:extLst>
          </p:cNvPr>
          <p:cNvPicPr>
            <a:picLocks noChangeAspect="1"/>
          </p:cNvPicPr>
          <p:nvPr/>
        </p:nvPicPr>
        <p:blipFill>
          <a:blip r:embed="rId2"/>
          <a:stretch>
            <a:fillRect/>
          </a:stretch>
        </p:blipFill>
        <p:spPr>
          <a:xfrm>
            <a:off x="583962" y="1205200"/>
            <a:ext cx="3718319" cy="2536337"/>
          </a:xfrm>
          <a:prstGeom prst="rect">
            <a:avLst/>
          </a:prstGeom>
        </p:spPr>
      </p:pic>
      <p:sp>
        <p:nvSpPr>
          <p:cNvPr id="3" name="TextBox 2">
            <a:extLst>
              <a:ext uri="{FF2B5EF4-FFF2-40B4-BE49-F238E27FC236}">
                <a16:creationId xmlns:a16="http://schemas.microsoft.com/office/drawing/2014/main" id="{AF536F55-F248-4CB3-9A7E-276987FC7E50}"/>
              </a:ext>
            </a:extLst>
          </p:cNvPr>
          <p:cNvSpPr txBox="1"/>
          <p:nvPr/>
        </p:nvSpPr>
        <p:spPr>
          <a:xfrm>
            <a:off x="1431250" y="4236981"/>
            <a:ext cx="3803480" cy="923330"/>
          </a:xfrm>
          <a:prstGeom prst="rect">
            <a:avLst/>
          </a:prstGeom>
          <a:noFill/>
        </p:spPr>
        <p:txBody>
          <a:bodyPr wrap="square" rtlCol="0">
            <a:spAutoFit/>
          </a:bodyPr>
          <a:lstStyle/>
          <a:p>
            <a:r>
              <a:rPr lang="en-IN" dirty="0"/>
              <a:t>x1 = </a:t>
            </a:r>
            <a:r>
              <a:rPr lang="en-IN" dirty="0" err="1"/>
              <a:t>isActorDamon</a:t>
            </a:r>
            <a:r>
              <a:rPr lang="en-IN" dirty="0"/>
              <a:t> </a:t>
            </a:r>
          </a:p>
          <a:p>
            <a:r>
              <a:rPr lang="en-IN" dirty="0"/>
              <a:t>x2 = </a:t>
            </a:r>
            <a:r>
              <a:rPr lang="en-IN" dirty="0" err="1"/>
              <a:t>isGenreThriller</a:t>
            </a:r>
            <a:r>
              <a:rPr lang="en-IN" dirty="0"/>
              <a:t> </a:t>
            </a:r>
          </a:p>
          <a:p>
            <a:r>
              <a:rPr lang="en-IN" dirty="0"/>
              <a:t>x3 = </a:t>
            </a:r>
            <a:r>
              <a:rPr lang="en-IN" dirty="0" err="1"/>
              <a:t>isDirectorNolan</a:t>
            </a:r>
            <a:endParaRPr lang="en-IN" dirty="0"/>
          </a:p>
        </p:txBody>
      </p:sp>
    </p:spTree>
    <p:extLst>
      <p:ext uri="{BB962C8B-B14F-4D97-AF65-F5344CB8AC3E}">
        <p14:creationId xmlns:p14="http://schemas.microsoft.com/office/powerpoint/2010/main" val="4152359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19537</TotalTime>
  <Words>4938</Words>
  <Application>Microsoft Office PowerPoint</Application>
  <PresentationFormat>Widescreen</PresentationFormat>
  <Paragraphs>920</Paragraphs>
  <Slides>131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131</vt:i4>
      </vt:variant>
    </vt:vector>
  </HeadingPairs>
  <TitlesOfParts>
    <vt:vector size="136" baseType="lpstr">
      <vt:lpstr>Arial</vt:lpstr>
      <vt:lpstr>Calibri</vt:lpstr>
      <vt:lpstr>Calibri Light</vt:lpstr>
      <vt:lpstr>Cambria Math</vt:lpstr>
      <vt:lpstr>Office Theme</vt:lpstr>
      <vt:lpstr>Hands on Deep learning</vt:lpstr>
      <vt:lpstr>Day 1 – Learning to See</vt:lpstr>
      <vt:lpstr>Day 2 – Mathematical basics for Deep learning</vt:lpstr>
      <vt:lpstr>Day 3 – Hands on deep learning</vt:lpstr>
      <vt:lpstr>Day 4 – Hands on deep learning</vt:lpstr>
      <vt:lpstr>Day 5 – Deep learning playground</vt:lpstr>
      <vt:lpstr>Day 1 – Learning to see</vt:lpstr>
      <vt:lpstr>Day 1 – Learning to see</vt:lpstr>
      <vt:lpstr>Mistakes by our rules</vt:lpstr>
      <vt:lpstr>Confusion matrix</vt:lpstr>
      <vt:lpstr>Confusion matrix</vt:lpstr>
      <vt:lpstr>Output of 1st method and 2nd method</vt:lpstr>
      <vt:lpstr>What do we do?</vt:lpstr>
      <vt:lpstr>Let’s Discuss!</vt:lpstr>
      <vt:lpstr>Let’s think!</vt:lpstr>
      <vt:lpstr>Let’s think!</vt:lpstr>
      <vt:lpstr>Let’s think!</vt:lpstr>
      <vt:lpstr>Let’s think!</vt:lpstr>
      <vt:lpstr>Let’s think!</vt:lpstr>
      <vt:lpstr>The other way to find solution</vt:lpstr>
      <vt:lpstr>1st ML algorithm</vt:lpstr>
      <vt:lpstr>Performance matrix</vt:lpstr>
      <vt:lpstr>Performance matrix</vt:lpstr>
      <vt:lpstr>Performance matrix</vt:lpstr>
      <vt:lpstr>Performance matrix</vt:lpstr>
      <vt:lpstr>TO LEARN IS TO GENERALISE</vt:lpstr>
      <vt:lpstr>New questions</vt:lpstr>
      <vt:lpstr>Lets simply!!</vt:lpstr>
      <vt:lpstr>Ofc, Lets simply!!</vt:lpstr>
      <vt:lpstr>Ofc, Lets simply!!</vt:lpstr>
      <vt:lpstr>Ofc, Lets simply!!</vt:lpstr>
      <vt:lpstr>Ofc, Lets simply!!</vt:lpstr>
      <vt:lpstr>Ofc, Lets simply!!</vt:lpstr>
      <vt:lpstr>Machine learning is fundamentally ill posed</vt:lpstr>
      <vt:lpstr>TO LEARN IS TO GENERALISE</vt:lpstr>
      <vt:lpstr>Keys for human learning</vt:lpstr>
      <vt:lpstr>First assumption</vt:lpstr>
      <vt:lpstr>PowerPoint Presentation</vt:lpstr>
      <vt:lpstr>PowerPoint Presentation</vt:lpstr>
      <vt:lpstr>PowerPoint Presentation</vt:lpstr>
      <vt:lpstr>PowerPoint Presentation</vt:lpstr>
      <vt:lpstr>PowerPoint Presentation</vt:lpstr>
      <vt:lpstr>GENERALISATION</vt:lpstr>
      <vt:lpstr>So what do we need now?</vt:lpstr>
      <vt:lpstr>So what do we need now?</vt:lpstr>
      <vt:lpstr>PowerPoint Presentation</vt:lpstr>
      <vt:lpstr>Will it generalize?</vt:lpstr>
      <vt:lpstr>Will it generalize?</vt:lpstr>
      <vt:lpstr>Let's check the trend</vt:lpstr>
      <vt:lpstr>Let's check the trend</vt:lpstr>
      <vt:lpstr>To understand the issue we need another to know a million-dollar question</vt:lpstr>
      <vt:lpstr>Let’s see the what the issue is?</vt:lpstr>
      <vt:lpstr>Let’s see the what the issue is?</vt:lpstr>
      <vt:lpstr>Let’s see the what the issue is?</vt:lpstr>
      <vt:lpstr>Drawing a tree</vt:lpstr>
      <vt:lpstr>Drawing a tree</vt:lpstr>
      <vt:lpstr>Splitting by one pixel</vt:lpstr>
      <vt:lpstr>How about this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Basics of Calculus</vt:lpstr>
      <vt:lpstr>Why Deep learning/Machine Learning?</vt:lpstr>
      <vt:lpstr>Linear algebra for Deep learning</vt:lpstr>
      <vt:lpstr>Introduction to Machine learning</vt:lpstr>
      <vt:lpstr>Intro to Deep learning</vt:lpstr>
      <vt:lpstr>Intro to Deep learning</vt:lpstr>
      <vt:lpstr>Intro to Deep learning</vt:lpstr>
      <vt:lpstr>Intro to Deep learning</vt:lpstr>
      <vt:lpstr>Intro to Deep learning</vt:lpstr>
      <vt:lpstr>Intro to Deep learning</vt:lpstr>
      <vt:lpstr>Intro to Deep learning</vt:lpstr>
      <vt:lpstr> McCulloch Pitts Neuron</vt:lpstr>
      <vt:lpstr> McCulloch Pitts Neuron</vt:lpstr>
      <vt:lpstr> McCulloch Pitts Neuron</vt:lpstr>
      <vt:lpstr> McCulloch Pitts Neuron</vt:lpstr>
      <vt:lpstr> McCulloch Pitts Neuron</vt:lpstr>
      <vt:lpstr> McCulloch Pitts Neuron</vt:lpstr>
      <vt:lpstr> McCulloch Pitts Neuron</vt:lpstr>
      <vt:lpstr> McCulloch Pitts Neuron</vt:lpstr>
      <vt:lpstr> McCulloch Pitts Neuron</vt:lpstr>
      <vt:lpstr> Perceptron</vt:lpstr>
      <vt:lpstr> Perceptron</vt:lpstr>
      <vt:lpstr> Perceptron</vt:lpstr>
      <vt:lpstr> Perceptron</vt:lpstr>
      <vt:lpstr> Perceptron</vt:lpstr>
      <vt:lpstr> Perceptron</vt:lpstr>
      <vt:lpstr> Perceptron</vt:lpstr>
      <vt:lpstr> Perceptron</vt:lpstr>
      <vt:lpstr> Perceptron</vt:lpstr>
      <vt:lpstr> Perceptron</vt:lpstr>
      <vt:lpstr> Perceptron</vt:lpstr>
      <vt:lpstr>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 on Deep learning</dc:title>
  <dc:creator>Raghunandan venkatesh</dc:creator>
  <cp:lastModifiedBy>Raghunandan venkatesh</cp:lastModifiedBy>
  <cp:revision>18</cp:revision>
  <dcterms:created xsi:type="dcterms:W3CDTF">2020-06-25T10:05:27Z</dcterms:created>
  <dcterms:modified xsi:type="dcterms:W3CDTF">2020-07-12T16:27:32Z</dcterms:modified>
</cp:coreProperties>
</file>